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7" r:id="rId1"/>
  </p:sldMasterIdLst>
  <p:notesMasterIdLst>
    <p:notesMasterId r:id="rId2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sldSz cx="12192000" cy="6858000"/>
  <p:notesSz cx="6858000" cy="9144000"/>
  <p:embeddedFontLst>
    <p:embeddedFont>
      <p:font typeface="Calibri" panose="020F0502020204030204" pitchFamily="34" charset="0"/>
      <p:regular r:id="rId29"/>
      <p:bold r:id="rId30"/>
      <p:italic r:id="rId31"/>
      <p:boldItalic r:id="rId32"/>
    </p:embeddedFont>
    <p:embeddedFont>
      <p:font typeface="Cambria" panose="02040503050406030204" pitchFamily="18" charset="0"/>
      <p:regular r:id="rId33"/>
      <p:bold r:id="rId34"/>
      <p:italic r:id="rId35"/>
      <p:boldItalic r:id="rId36"/>
    </p:embeddedFont>
    <p:embeddedFont>
      <p:font typeface="Poppins" panose="020B0604020202020204" charset="0"/>
      <p:regular r:id="rId37"/>
      <p:bold r:id="rId38"/>
      <p:italic r:id="rId39"/>
      <p:boldItalic r:id="rId40"/>
    </p:embeddedFont>
    <p:embeddedFont>
      <p:font typeface="Verdana" panose="020B0604030504040204" pitchFamily="34" charset="0"/>
      <p:regular r:id="rId41"/>
      <p:bold r:id="rId42"/>
      <p:italic r:id="rId43"/>
      <p:boldItalic r:id="rId4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3" d="100"/>
          <a:sy n="63" d="100"/>
        </p:scale>
        <p:origin x="78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42" Type="http://schemas.openxmlformats.org/officeDocument/2006/relationships/font" Target="fonts/font14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41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4" Type="http://schemas.openxmlformats.org/officeDocument/2006/relationships/font" Target="fonts/font1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font" Target="fonts/font15.fntdata"/><Relationship Id="rId4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9" name="Google Shape;99;p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5dce252929_0_2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5dce252929_0_23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5dce252929_0_2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5dce252929_0_24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Explain Whole Structure, Give Examples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5dd648328e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5dd648328e_0_2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5dce252929_0_2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5dce252929_0_28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5dce252929_0_3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5dce252929_0_30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5dce252929_0_4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5dce252929_0_40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5dce252929_0_3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5dce252929_0_37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5e4693938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5e4693938e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5e4693938e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5e4693938e_0_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5e4693938e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5e4693938e_0_1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6" name="Google Shape;10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5dce252929_0_3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5dce252929_0_37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5dce252929_0_3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5dce252929_0_38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5dce252929_0_3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5dce252929_0_39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5dce252929_0_3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5dce252929_0_39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5dce252929_0_4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5dce252929_0_40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5dce252929_0_4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5dce252929_0_41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5dce252929_0_4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5dce252929_0_41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5dd648328e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5dd648328e_0_1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5dce252929_0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5dce252929_0_16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5dd648328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5dd648328e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5dd648328e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5dd648328e_0_1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5dce252929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5dce252929_0_18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5dce252929_0_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5dce252929_0_18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5dce252929_0_2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5dce252929_0_21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tx">
  <p:cSld name="TITLE_AND_BODY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_ONLY" type="titleOnly">
  <p:cSld name="TITLE_ONLY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1"/>
          <p:cNvSpPr txBox="1">
            <a:spLocks noGrp="1"/>
          </p:cNvSpPr>
          <p:nvPr>
            <p:ph type="sldNum" idx="12"/>
          </p:nvPr>
        </p:nvSpPr>
        <p:spPr>
          <a:xfrm>
            <a:off x="11095216" y="6404312"/>
            <a:ext cx="258600" cy="2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OBJECT_WITH_CAPTION_TEXT" type="objTx">
  <p:cSld name="OBJECT_WITH_CAPTION_TEXT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Calibri"/>
              <a:buNone/>
              <a:defRPr sz="3200"/>
            </a:lvl1pPr>
            <a:lvl2pPr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2"/>
          <p:cNvSpPr txBox="1">
            <a:spLocks noGrp="1"/>
          </p:cNvSpPr>
          <p:nvPr>
            <p:ph type="body" idx="1"/>
          </p:nvPr>
        </p:nvSpPr>
        <p:spPr>
          <a:xfrm>
            <a:off x="5183187" y="987425"/>
            <a:ext cx="6172200" cy="48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noAutofit/>
          </a:bodyPr>
          <a:lstStyle>
            <a:lvl1pPr marL="457200" lvl="0" indent="-431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3200"/>
              <a:buChar char="•"/>
              <a:defRPr sz="3200"/>
            </a:lvl1pPr>
            <a:lvl2pPr marL="914400" lvl="1" indent="-431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3200"/>
              <a:buChar char="•"/>
              <a:defRPr sz="3200"/>
            </a:lvl2pPr>
            <a:lvl3pPr marL="1371600" lvl="2" indent="-431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3200"/>
              <a:buChar char="•"/>
              <a:defRPr sz="3200"/>
            </a:lvl3pPr>
            <a:lvl4pPr marL="1828800" lvl="3" indent="-431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3200"/>
              <a:buChar char="•"/>
              <a:defRPr sz="3200"/>
            </a:lvl4pPr>
            <a:lvl5pPr marL="2286000" lvl="4" indent="-431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3200"/>
              <a:buChar char="•"/>
              <a:defRPr sz="3200"/>
            </a:lvl5pPr>
            <a:lvl6pPr marL="2743200" lvl="5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/>
            </a:lvl6pPr>
            <a:lvl7pPr marL="3200400" lvl="6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/>
            </a:lvl7pPr>
            <a:lvl8pPr marL="3657600" lvl="7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/>
            </a:lvl8pPr>
            <a:lvl9pPr marL="4114800" lvl="8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/>
            </a:lvl9pPr>
          </a:lstStyle>
          <a:p>
            <a:endParaRPr/>
          </a:p>
        </p:txBody>
      </p:sp>
      <p:sp>
        <p:nvSpPr>
          <p:cNvPr id="60" name="Google Shape;60;p12"/>
          <p:cNvSpPr txBox="1">
            <a:spLocks noGrp="1"/>
          </p:cNvSpPr>
          <p:nvPr>
            <p:ph type="body" idx="2"/>
          </p:nvPr>
        </p:nvSpPr>
        <p:spPr>
          <a:xfrm>
            <a:off x="839787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noAutofit/>
          </a:bodyPr>
          <a:lstStyle>
            <a:lvl1pPr marL="45720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/>
            </a:lvl1pPr>
            <a:lvl2pPr marL="914400" lvl="1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/>
            </a:lvl2pPr>
            <a:lvl3pPr marL="1371600" lvl="2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/>
            </a:lvl3pPr>
            <a:lvl4pPr marL="1828800" lvl="3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/>
            </a:lvl4pPr>
            <a:lvl5pPr marL="2286000" lvl="4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/>
            </a:lvl5pPr>
            <a:lvl6pPr marL="2743200" lvl="5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/>
            </a:lvl6pPr>
            <a:lvl7pPr marL="3200400" lvl="6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/>
            </a:lvl7pPr>
            <a:lvl8pPr marL="3657600" lvl="7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/>
            </a:lvl8pPr>
            <a:lvl9pPr marL="4114800" lvl="8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/>
            </a:lvl9pPr>
          </a:lstStyle>
          <a:p>
            <a:endParaRPr/>
          </a:p>
        </p:txBody>
      </p:sp>
      <p:sp>
        <p:nvSpPr>
          <p:cNvPr id="61" name="Google Shape;61;p12"/>
          <p:cNvSpPr txBox="1">
            <a:spLocks noGrp="1"/>
          </p:cNvSpPr>
          <p:nvPr>
            <p:ph type="sldNum" idx="12"/>
          </p:nvPr>
        </p:nvSpPr>
        <p:spPr>
          <a:xfrm>
            <a:off x="11095216" y="6404312"/>
            <a:ext cx="258600" cy="2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ICTURE_WITH_CAPTION_TEXT" type="picTx">
  <p:cSld name="PICTURE_WITH_CAPTIO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3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Calibri"/>
              <a:buNone/>
              <a:defRPr sz="3200"/>
            </a:lvl1pPr>
            <a:lvl2pPr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3"/>
          <p:cNvSpPr>
            <a:spLocks noGrp="1"/>
          </p:cNvSpPr>
          <p:nvPr>
            <p:ph type="pic" idx="2"/>
          </p:nvPr>
        </p:nvSpPr>
        <p:spPr>
          <a:xfrm>
            <a:off x="5183187" y="987425"/>
            <a:ext cx="6172200" cy="48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body" idx="1"/>
          </p:nvPr>
        </p:nvSpPr>
        <p:spPr>
          <a:xfrm>
            <a:off x="839787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  <a:defRPr sz="1600"/>
            </a:lvl1pPr>
            <a:lvl2pPr marL="914400" lvl="1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  <a:defRPr sz="1600"/>
            </a:lvl2pPr>
            <a:lvl3pPr marL="1371600" lvl="2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  <a:defRPr sz="1600"/>
            </a:lvl3pPr>
            <a:lvl4pPr marL="1828800" lvl="3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  <a:defRPr sz="1600"/>
            </a:lvl4pPr>
            <a:lvl5pPr marL="2286000" lvl="4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  <a:defRPr sz="1600"/>
            </a:lvl5pPr>
            <a:lvl6pPr marL="2743200" lvl="5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/>
            </a:lvl6pPr>
            <a:lvl7pPr marL="3200400" lvl="6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/>
            </a:lvl7pPr>
            <a:lvl8pPr marL="3657600" lvl="7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/>
            </a:lvl8pPr>
            <a:lvl9pPr marL="4114800" lvl="8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/>
            </a:lvl9pPr>
          </a:lstStyle>
          <a:p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sldNum" idx="12"/>
          </p:nvPr>
        </p:nvSpPr>
        <p:spPr>
          <a:xfrm>
            <a:off x="11095216" y="6404312"/>
            <a:ext cx="258600" cy="2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VERTICAL_TEXT" type="vertTx">
  <p:cSld name="VERTICAL_TEXT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4"/>
          <p:cNvSpPr txBox="1">
            <a:spLocks noGrp="1"/>
          </p:cNvSpPr>
          <p:nvPr>
            <p:ph type="body" idx="1"/>
          </p:nvPr>
        </p:nvSpPr>
        <p:spPr>
          <a:xfrm rot="5400000">
            <a:off x="3920400" y="-1256575"/>
            <a:ext cx="4351200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noAutofit/>
          </a:bodyPr>
          <a:lstStyle>
            <a:lvl1pPr marL="45720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/>
            </a:lvl1pPr>
            <a:lvl2pPr marL="914400" lvl="1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/>
            </a:lvl2pPr>
            <a:lvl3pPr marL="1371600" lvl="2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/>
            </a:lvl3pPr>
            <a:lvl4pPr marL="1828800" lvl="3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/>
            </a:lvl4pPr>
            <a:lvl5pPr marL="2286000" lvl="4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/>
            </a:lvl5pPr>
            <a:lvl6pPr marL="2743200" lvl="5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/>
            </a:lvl6pPr>
            <a:lvl7pPr marL="3200400" lvl="6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/>
            </a:lvl7pPr>
            <a:lvl8pPr marL="3657600" lvl="7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/>
            </a:lvl8pPr>
            <a:lvl9pPr marL="4114800" lvl="8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/>
            </a:lvl9pPr>
          </a:lstStyle>
          <a:p>
            <a:endParaRPr/>
          </a:p>
        </p:txBody>
      </p:sp>
      <p:sp>
        <p:nvSpPr>
          <p:cNvPr id="70" name="Google Shape;70;p14"/>
          <p:cNvSpPr txBox="1">
            <a:spLocks noGrp="1"/>
          </p:cNvSpPr>
          <p:nvPr>
            <p:ph type="sldNum" idx="12"/>
          </p:nvPr>
        </p:nvSpPr>
        <p:spPr>
          <a:xfrm>
            <a:off x="11095216" y="6404312"/>
            <a:ext cx="258600" cy="2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VERTICAL_TITLE_AND_VERTICAL_TEXT" type="vertTitleAndTx">
  <p:cSld name="VERTICAL_TITLE_AND_VERTICAL_TEXT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>
            <a:spLocks noGrp="1"/>
          </p:cNvSpPr>
          <p:nvPr>
            <p:ph type="title"/>
          </p:nvPr>
        </p:nvSpPr>
        <p:spPr>
          <a:xfrm rot="5400000">
            <a:off x="7133401" y="1956624"/>
            <a:ext cx="5811900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5"/>
          <p:cNvSpPr txBox="1">
            <a:spLocks noGrp="1"/>
          </p:cNvSpPr>
          <p:nvPr>
            <p:ph type="body" idx="1"/>
          </p:nvPr>
        </p:nvSpPr>
        <p:spPr>
          <a:xfrm rot="5400000">
            <a:off x="1799401" y="-596075"/>
            <a:ext cx="5811900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noAutofit/>
          </a:bodyPr>
          <a:lstStyle>
            <a:lvl1pPr marL="45720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/>
            </a:lvl1pPr>
            <a:lvl2pPr marL="914400" lvl="1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/>
            </a:lvl2pPr>
            <a:lvl3pPr marL="1371600" lvl="2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/>
            </a:lvl3pPr>
            <a:lvl4pPr marL="1828800" lvl="3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/>
            </a:lvl4pPr>
            <a:lvl5pPr marL="2286000" lvl="4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/>
            </a:lvl5pPr>
            <a:lvl6pPr marL="2743200" lvl="5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/>
            </a:lvl6pPr>
            <a:lvl7pPr marL="3200400" lvl="6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/>
            </a:lvl7pPr>
            <a:lvl8pPr marL="3657600" lvl="7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/>
            </a:lvl8pPr>
            <a:lvl9pPr marL="4114800" lvl="8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/>
            </a:lvl9pPr>
          </a:lstStyle>
          <a:p>
            <a:endParaRPr/>
          </a:p>
        </p:txBody>
      </p:sp>
      <p:sp>
        <p:nvSpPr>
          <p:cNvPr id="74" name="Google Shape;74;p15"/>
          <p:cNvSpPr txBox="1">
            <a:spLocks noGrp="1"/>
          </p:cNvSpPr>
          <p:nvPr>
            <p:ph type="sldNum" idx="12"/>
          </p:nvPr>
        </p:nvSpPr>
        <p:spPr>
          <a:xfrm>
            <a:off x="11095216" y="6404312"/>
            <a:ext cx="258600" cy="2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Title white 1-column">
  <p:cSld name="Section Title white 1-column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>
            <a:spLocks noGrp="1"/>
          </p:cNvSpPr>
          <p:nvPr>
            <p:ph type="title"/>
          </p:nvPr>
        </p:nvSpPr>
        <p:spPr>
          <a:xfrm>
            <a:off x="3142051" y="275499"/>
            <a:ext cx="8440500" cy="13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6"/>
          <p:cNvSpPr txBox="1">
            <a:spLocks noGrp="1"/>
          </p:cNvSpPr>
          <p:nvPr>
            <p:ph type="body" idx="1"/>
          </p:nvPr>
        </p:nvSpPr>
        <p:spPr>
          <a:xfrm>
            <a:off x="3142051" y="1745524"/>
            <a:ext cx="8440500" cy="48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noAutofit/>
          </a:bodyPr>
          <a:lstStyle>
            <a:lvl1pPr marL="45720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Char char="•"/>
              <a:defRPr sz="2400">
                <a:solidFill>
                  <a:srgbClr val="3F3F3F"/>
                </a:solidFill>
              </a:defRPr>
            </a:lvl1pPr>
            <a:lvl2pPr marL="914400" lvl="1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Char char="•"/>
              <a:defRPr sz="2400">
                <a:solidFill>
                  <a:srgbClr val="3F3F3F"/>
                </a:solidFill>
              </a:defRPr>
            </a:lvl2pPr>
            <a:lvl3pPr marL="1371600" lvl="2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Char char="•"/>
              <a:defRPr sz="2400">
                <a:solidFill>
                  <a:srgbClr val="3F3F3F"/>
                </a:solidFill>
              </a:defRPr>
            </a:lvl3pPr>
            <a:lvl4pPr marL="1828800" lvl="3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Char char="•"/>
              <a:defRPr sz="2400">
                <a:solidFill>
                  <a:srgbClr val="3F3F3F"/>
                </a:solidFill>
              </a:defRPr>
            </a:lvl4pPr>
            <a:lvl5pPr marL="2286000" lvl="4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Char char="•"/>
              <a:defRPr sz="2400">
                <a:solidFill>
                  <a:srgbClr val="3F3F3F"/>
                </a:solidFill>
              </a:defRPr>
            </a:lvl5pPr>
            <a:lvl6pPr marL="2743200" lvl="5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/>
            </a:lvl6pPr>
            <a:lvl7pPr marL="3200400" lvl="6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/>
            </a:lvl7pPr>
            <a:lvl8pPr marL="3657600" lvl="7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/>
            </a:lvl8pPr>
            <a:lvl9pPr marL="4114800" lvl="8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/>
            </a:lvl9pPr>
          </a:lstStyle>
          <a:p>
            <a:endParaRPr/>
          </a:p>
        </p:txBody>
      </p:sp>
      <p:cxnSp>
        <p:nvCxnSpPr>
          <p:cNvPr id="78" name="Google Shape;78;p16"/>
          <p:cNvCxnSpPr/>
          <p:nvPr/>
        </p:nvCxnSpPr>
        <p:spPr>
          <a:xfrm>
            <a:off x="2842478" y="276934"/>
            <a:ext cx="0" cy="6296400"/>
          </a:xfrm>
          <a:prstGeom prst="straightConnector1">
            <a:avLst/>
          </a:prstGeom>
          <a:noFill/>
          <a:ln w="127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79" name="Google Shape;79;p16"/>
          <p:cNvSpPr txBox="1">
            <a:spLocks noGrp="1"/>
          </p:cNvSpPr>
          <p:nvPr>
            <p:ph type="sldNum" idx="12"/>
          </p:nvPr>
        </p:nvSpPr>
        <p:spPr>
          <a:xfrm>
            <a:off x="39841" y="6457965"/>
            <a:ext cx="386700" cy="3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Title white 2-column">
  <p:cSld name="Section Title white 2-column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>
            <a:spLocks noGrp="1"/>
          </p:cNvSpPr>
          <p:nvPr>
            <p:ph type="title"/>
          </p:nvPr>
        </p:nvSpPr>
        <p:spPr>
          <a:xfrm>
            <a:off x="3142051" y="275499"/>
            <a:ext cx="8440500" cy="13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7"/>
          <p:cNvSpPr txBox="1">
            <a:spLocks noGrp="1"/>
          </p:cNvSpPr>
          <p:nvPr>
            <p:ph type="body" idx="1"/>
          </p:nvPr>
        </p:nvSpPr>
        <p:spPr>
          <a:xfrm>
            <a:off x="3142051" y="1745524"/>
            <a:ext cx="8440500" cy="48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noAutofit/>
          </a:bodyPr>
          <a:lstStyle>
            <a:lvl1pPr marL="45720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Char char="•"/>
              <a:defRPr sz="2400">
                <a:solidFill>
                  <a:srgbClr val="3F3F3F"/>
                </a:solidFill>
              </a:defRPr>
            </a:lvl1pPr>
            <a:lvl2pPr marL="914400" lvl="1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Char char="•"/>
              <a:defRPr sz="2400">
                <a:solidFill>
                  <a:srgbClr val="3F3F3F"/>
                </a:solidFill>
              </a:defRPr>
            </a:lvl2pPr>
            <a:lvl3pPr marL="1371600" lvl="2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Char char="•"/>
              <a:defRPr sz="2400">
                <a:solidFill>
                  <a:srgbClr val="3F3F3F"/>
                </a:solidFill>
              </a:defRPr>
            </a:lvl3pPr>
            <a:lvl4pPr marL="1828800" lvl="3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Char char="•"/>
              <a:defRPr sz="2400">
                <a:solidFill>
                  <a:srgbClr val="3F3F3F"/>
                </a:solidFill>
              </a:defRPr>
            </a:lvl4pPr>
            <a:lvl5pPr marL="2286000" lvl="4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Char char="•"/>
              <a:defRPr sz="2400">
                <a:solidFill>
                  <a:srgbClr val="3F3F3F"/>
                </a:solidFill>
              </a:defRPr>
            </a:lvl5pPr>
            <a:lvl6pPr marL="2743200" lvl="5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/>
            </a:lvl6pPr>
            <a:lvl7pPr marL="3200400" lvl="6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/>
            </a:lvl7pPr>
            <a:lvl8pPr marL="3657600" lvl="7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/>
            </a:lvl8pPr>
            <a:lvl9pPr marL="4114800" lvl="8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/>
            </a:lvl9pPr>
          </a:lstStyle>
          <a:p>
            <a:endParaRPr/>
          </a:p>
        </p:txBody>
      </p:sp>
      <p:cxnSp>
        <p:nvCxnSpPr>
          <p:cNvPr id="83" name="Google Shape;83;p17"/>
          <p:cNvCxnSpPr/>
          <p:nvPr/>
        </p:nvCxnSpPr>
        <p:spPr>
          <a:xfrm>
            <a:off x="2842478" y="276934"/>
            <a:ext cx="0" cy="6296400"/>
          </a:xfrm>
          <a:prstGeom prst="straightConnector1">
            <a:avLst/>
          </a:prstGeom>
          <a:noFill/>
          <a:ln w="127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84" name="Google Shape;84;p17"/>
          <p:cNvSpPr txBox="1">
            <a:spLocks noGrp="1"/>
          </p:cNvSpPr>
          <p:nvPr>
            <p:ph type="sldNum" idx="12"/>
          </p:nvPr>
        </p:nvSpPr>
        <p:spPr>
          <a:xfrm>
            <a:off x="39841" y="6457965"/>
            <a:ext cx="386700" cy="3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Content white 1-column">
  <p:cSld name="Title and Content white 1-column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8"/>
          <p:cNvSpPr txBox="1">
            <a:spLocks noGrp="1"/>
          </p:cNvSpPr>
          <p:nvPr>
            <p:ph type="title"/>
          </p:nvPr>
        </p:nvSpPr>
        <p:spPr>
          <a:xfrm>
            <a:off x="924361" y="275499"/>
            <a:ext cx="10709700" cy="13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8"/>
          <p:cNvSpPr txBox="1">
            <a:spLocks noGrp="1"/>
          </p:cNvSpPr>
          <p:nvPr>
            <p:ph type="body" idx="1"/>
          </p:nvPr>
        </p:nvSpPr>
        <p:spPr>
          <a:xfrm>
            <a:off x="924361" y="1745524"/>
            <a:ext cx="10709700" cy="48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noAutofit/>
          </a:bodyPr>
          <a:lstStyle>
            <a:lvl1pPr marL="45720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Char char="•"/>
              <a:defRPr sz="2400">
                <a:solidFill>
                  <a:srgbClr val="3F3F3F"/>
                </a:solidFill>
              </a:defRPr>
            </a:lvl1pPr>
            <a:lvl2pPr marL="914400" lvl="1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Char char="•"/>
              <a:defRPr sz="2400">
                <a:solidFill>
                  <a:srgbClr val="3F3F3F"/>
                </a:solidFill>
              </a:defRPr>
            </a:lvl2pPr>
            <a:lvl3pPr marL="1371600" lvl="2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Char char="•"/>
              <a:defRPr sz="2400">
                <a:solidFill>
                  <a:srgbClr val="3F3F3F"/>
                </a:solidFill>
              </a:defRPr>
            </a:lvl3pPr>
            <a:lvl4pPr marL="1828800" lvl="3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Char char="•"/>
              <a:defRPr sz="2400">
                <a:solidFill>
                  <a:srgbClr val="3F3F3F"/>
                </a:solidFill>
              </a:defRPr>
            </a:lvl4pPr>
            <a:lvl5pPr marL="2286000" lvl="4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Char char="•"/>
              <a:defRPr sz="2400">
                <a:solidFill>
                  <a:srgbClr val="3F3F3F"/>
                </a:solidFill>
              </a:defRPr>
            </a:lvl5pPr>
            <a:lvl6pPr marL="2743200" lvl="5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/>
            </a:lvl6pPr>
            <a:lvl7pPr marL="3200400" lvl="6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/>
            </a:lvl7pPr>
            <a:lvl8pPr marL="3657600" lvl="7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/>
            </a:lvl8pPr>
            <a:lvl9pPr marL="4114800" lvl="8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/>
            </a:lvl9pPr>
          </a:lstStyle>
          <a:p>
            <a:endParaRPr/>
          </a:p>
        </p:txBody>
      </p:sp>
      <p:sp>
        <p:nvSpPr>
          <p:cNvPr id="88" name="Google Shape;88;p18"/>
          <p:cNvSpPr txBox="1">
            <a:spLocks noGrp="1"/>
          </p:cNvSpPr>
          <p:nvPr>
            <p:ph type="sldNum" idx="12"/>
          </p:nvPr>
        </p:nvSpPr>
        <p:spPr>
          <a:xfrm>
            <a:off x="39841" y="6457965"/>
            <a:ext cx="386700" cy="3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Content white 2-column">
  <p:cSld name="Title and Content white 2-column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9"/>
          <p:cNvSpPr txBox="1">
            <a:spLocks noGrp="1"/>
          </p:cNvSpPr>
          <p:nvPr>
            <p:ph type="title"/>
          </p:nvPr>
        </p:nvSpPr>
        <p:spPr>
          <a:xfrm>
            <a:off x="924361" y="275499"/>
            <a:ext cx="10709700" cy="13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9"/>
          <p:cNvSpPr txBox="1">
            <a:spLocks noGrp="1"/>
          </p:cNvSpPr>
          <p:nvPr>
            <p:ph type="body" idx="1"/>
          </p:nvPr>
        </p:nvSpPr>
        <p:spPr>
          <a:xfrm>
            <a:off x="924361" y="1745524"/>
            <a:ext cx="10709700" cy="48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noAutofit/>
          </a:bodyPr>
          <a:lstStyle>
            <a:lvl1pPr marL="45720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Char char="•"/>
              <a:defRPr sz="2400">
                <a:solidFill>
                  <a:srgbClr val="3F3F3F"/>
                </a:solidFill>
              </a:defRPr>
            </a:lvl1pPr>
            <a:lvl2pPr marL="914400" lvl="1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Char char="•"/>
              <a:defRPr sz="2400">
                <a:solidFill>
                  <a:srgbClr val="3F3F3F"/>
                </a:solidFill>
              </a:defRPr>
            </a:lvl2pPr>
            <a:lvl3pPr marL="1371600" lvl="2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Char char="•"/>
              <a:defRPr sz="2400">
                <a:solidFill>
                  <a:srgbClr val="3F3F3F"/>
                </a:solidFill>
              </a:defRPr>
            </a:lvl3pPr>
            <a:lvl4pPr marL="1828800" lvl="3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Char char="•"/>
              <a:defRPr sz="2400">
                <a:solidFill>
                  <a:srgbClr val="3F3F3F"/>
                </a:solidFill>
              </a:defRPr>
            </a:lvl4pPr>
            <a:lvl5pPr marL="2286000" lvl="4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Char char="•"/>
              <a:defRPr sz="2400">
                <a:solidFill>
                  <a:srgbClr val="3F3F3F"/>
                </a:solidFill>
              </a:defRPr>
            </a:lvl5pPr>
            <a:lvl6pPr marL="2743200" lvl="5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/>
            </a:lvl6pPr>
            <a:lvl7pPr marL="3200400" lvl="6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/>
            </a:lvl7pPr>
            <a:lvl8pPr marL="3657600" lvl="7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/>
            </a:lvl8pPr>
            <a:lvl9pPr marL="4114800" lvl="8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/>
            </a:lvl9pPr>
          </a:lstStyle>
          <a:p>
            <a:endParaRPr/>
          </a:p>
        </p:txBody>
      </p:sp>
      <p:sp>
        <p:nvSpPr>
          <p:cNvPr id="92" name="Google Shape;92;p19"/>
          <p:cNvSpPr txBox="1">
            <a:spLocks noGrp="1"/>
          </p:cNvSpPr>
          <p:nvPr>
            <p:ph type="sldNum" idx="12"/>
          </p:nvPr>
        </p:nvSpPr>
        <p:spPr>
          <a:xfrm>
            <a:off x="39841" y="6457965"/>
            <a:ext cx="386700" cy="3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Content white 3-column">
  <p:cSld name="Title and Content white 3-column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0"/>
          <p:cNvSpPr txBox="1">
            <a:spLocks noGrp="1"/>
          </p:cNvSpPr>
          <p:nvPr>
            <p:ph type="title"/>
          </p:nvPr>
        </p:nvSpPr>
        <p:spPr>
          <a:xfrm>
            <a:off x="924361" y="275499"/>
            <a:ext cx="10709700" cy="13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20"/>
          <p:cNvSpPr txBox="1">
            <a:spLocks noGrp="1"/>
          </p:cNvSpPr>
          <p:nvPr>
            <p:ph type="body" idx="1"/>
          </p:nvPr>
        </p:nvSpPr>
        <p:spPr>
          <a:xfrm>
            <a:off x="924361" y="1745524"/>
            <a:ext cx="10709700" cy="48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noAutofit/>
          </a:bodyPr>
          <a:lstStyle>
            <a:lvl1pPr marL="45720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Char char="•"/>
              <a:defRPr sz="2400">
                <a:solidFill>
                  <a:srgbClr val="3F3F3F"/>
                </a:solidFill>
              </a:defRPr>
            </a:lvl1pPr>
            <a:lvl2pPr marL="914400" lvl="1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Char char="•"/>
              <a:defRPr sz="2400">
                <a:solidFill>
                  <a:srgbClr val="3F3F3F"/>
                </a:solidFill>
              </a:defRPr>
            </a:lvl2pPr>
            <a:lvl3pPr marL="1371600" lvl="2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Char char="•"/>
              <a:defRPr sz="2400">
                <a:solidFill>
                  <a:srgbClr val="3F3F3F"/>
                </a:solidFill>
              </a:defRPr>
            </a:lvl3pPr>
            <a:lvl4pPr marL="1828800" lvl="3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Char char="•"/>
              <a:defRPr sz="2400">
                <a:solidFill>
                  <a:srgbClr val="3F3F3F"/>
                </a:solidFill>
              </a:defRPr>
            </a:lvl4pPr>
            <a:lvl5pPr marL="2286000" lvl="4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Char char="•"/>
              <a:defRPr sz="2400">
                <a:solidFill>
                  <a:srgbClr val="3F3F3F"/>
                </a:solidFill>
              </a:defRPr>
            </a:lvl5pPr>
            <a:lvl6pPr marL="2743200" lvl="5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/>
            </a:lvl6pPr>
            <a:lvl7pPr marL="3200400" lvl="6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/>
            </a:lvl7pPr>
            <a:lvl8pPr marL="3657600" lvl="7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/>
            </a:lvl8pPr>
            <a:lvl9pPr marL="4114800" lvl="8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/>
            </a:lvl9pPr>
          </a:lstStyle>
          <a:p>
            <a:endParaRPr/>
          </a:p>
        </p:txBody>
      </p:sp>
      <p:sp>
        <p:nvSpPr>
          <p:cNvPr id="96" name="Google Shape;96;p20"/>
          <p:cNvSpPr txBox="1">
            <a:spLocks noGrp="1"/>
          </p:cNvSpPr>
          <p:nvPr>
            <p:ph type="sldNum" idx="12"/>
          </p:nvPr>
        </p:nvSpPr>
        <p:spPr>
          <a:xfrm>
            <a:off x="39841" y="6457965"/>
            <a:ext cx="386700" cy="3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Content black 1-column">
  <p:cSld name="Title and Content black 1-column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1267261" y="377099"/>
            <a:ext cx="10709700" cy="10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4400"/>
              <a:buFont typeface="Calibri"/>
              <a:buNone/>
              <a:defRPr>
                <a:solidFill>
                  <a:srgbClr val="0000FF"/>
                </a:solidFill>
              </a:defRPr>
            </a:lvl1pPr>
            <a:lvl2pPr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body" idx="1"/>
          </p:nvPr>
        </p:nvSpPr>
        <p:spPr>
          <a:xfrm>
            <a:off x="1267261" y="1523224"/>
            <a:ext cx="10709700" cy="472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noAutofit/>
          </a:bodyPr>
          <a:lstStyle>
            <a:lvl1pPr marL="45720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2400"/>
              <a:buChar char="•"/>
              <a:defRPr sz="2400">
                <a:solidFill>
                  <a:srgbClr val="3F3F3F"/>
                </a:solidFill>
              </a:defRPr>
            </a:lvl1pPr>
            <a:lvl2pPr marL="914400" lvl="1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2400"/>
              <a:buChar char="•"/>
              <a:defRPr sz="2400">
                <a:solidFill>
                  <a:srgbClr val="595959"/>
                </a:solidFill>
              </a:defRPr>
            </a:lvl2pPr>
            <a:lvl3pPr marL="1371600" lvl="2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2400"/>
              <a:buChar char="•"/>
              <a:defRPr sz="2400">
                <a:solidFill>
                  <a:srgbClr val="595959"/>
                </a:solidFill>
              </a:defRPr>
            </a:lvl3pPr>
            <a:lvl4pPr marL="1828800" lvl="3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2400"/>
              <a:buChar char="•"/>
              <a:defRPr sz="2400">
                <a:solidFill>
                  <a:srgbClr val="595959"/>
                </a:solidFill>
              </a:defRPr>
            </a:lvl4pPr>
            <a:lvl5pPr marL="2286000" lvl="4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2400"/>
              <a:buChar char="•"/>
              <a:defRPr sz="2400">
                <a:solidFill>
                  <a:srgbClr val="595959"/>
                </a:solidFill>
              </a:defRPr>
            </a:lvl5pPr>
            <a:lvl6pPr marL="2743200" lvl="5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/>
            </a:lvl6pPr>
            <a:lvl7pPr marL="3200400" lvl="6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/>
            </a:lvl7pPr>
            <a:lvl8pPr marL="3657600" lvl="7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/>
            </a:lvl8pPr>
            <a:lvl9pPr marL="4114800" lvl="8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ldNum" idx="12"/>
          </p:nvPr>
        </p:nvSpPr>
        <p:spPr>
          <a:xfrm>
            <a:off x="167080" y="6334462"/>
            <a:ext cx="4260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Calibri"/>
              <a:buNone/>
              <a:defRPr sz="25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Calibri"/>
              <a:buNone/>
              <a:defRPr sz="25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Calibri"/>
              <a:buNone/>
              <a:defRPr sz="25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Calibri"/>
              <a:buNone/>
              <a:defRPr sz="25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Calibri"/>
              <a:buNone/>
              <a:defRPr sz="25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Calibri"/>
              <a:buNone/>
              <a:defRPr sz="25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Calibri"/>
              <a:buNone/>
              <a:defRPr sz="25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Calibri"/>
              <a:buNone/>
              <a:defRPr sz="25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Calibri"/>
              <a:buNone/>
              <a:defRPr sz="25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200">
              <a:solidFill>
                <a:srgbClr val="888888"/>
              </a:solidFill>
            </a:endParaRPr>
          </a:p>
        </p:txBody>
      </p:sp>
      <p:sp>
        <p:nvSpPr>
          <p:cNvPr id="15" name="Google Shape;15;p3"/>
          <p:cNvSpPr txBox="1"/>
          <p:nvPr/>
        </p:nvSpPr>
        <p:spPr>
          <a:xfrm>
            <a:off x="4038600" y="6356349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 dirty="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© 2021 Institute of </a:t>
            </a:r>
            <a:r>
              <a:rPr lang="en-US" dirty="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Data</a:t>
            </a:r>
            <a:endParaRPr sz="1400" b="0" i="0" u="none" strike="noStrike" cap="none" dirty="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" name="Google Shape;16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56528"/>
            <a:ext cx="857679" cy="857679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3"/>
          <p:cNvSpPr txBox="1"/>
          <p:nvPr/>
        </p:nvSpPr>
        <p:spPr>
          <a:xfrm>
            <a:off x="159709" y="6244421"/>
            <a:ext cx="514200" cy="4770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txBody>
          <a:bodyPr spcFirstLastPara="1" wrap="square" lIns="45675" tIns="45675" rIns="45675" bIns="456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fld id="{00000000-1234-1234-1234-123412341234}" type="slidenum">
              <a:rPr lang="en-US" sz="25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25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Outline white 1-column">
  <p:cSld name="Outline white 1-column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>
            <a:spLocks noGrp="1"/>
          </p:cNvSpPr>
          <p:nvPr>
            <p:ph type="title"/>
          </p:nvPr>
        </p:nvSpPr>
        <p:spPr>
          <a:xfrm>
            <a:off x="3142051" y="275499"/>
            <a:ext cx="8440500" cy="13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4400"/>
              <a:buFont typeface="Calibri"/>
              <a:buNone/>
              <a:defRPr>
                <a:solidFill>
                  <a:srgbClr val="0000FF"/>
                </a:solidFill>
              </a:defRPr>
            </a:lvl1pPr>
            <a:lvl2pPr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body" idx="1"/>
          </p:nvPr>
        </p:nvSpPr>
        <p:spPr>
          <a:xfrm>
            <a:off x="3142051" y="1745524"/>
            <a:ext cx="8440500" cy="48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noAutofit/>
          </a:bodyPr>
          <a:lstStyle>
            <a:lvl1pPr marL="45720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Char char="•"/>
              <a:defRPr sz="2400">
                <a:solidFill>
                  <a:srgbClr val="3F3F3F"/>
                </a:solidFill>
              </a:defRPr>
            </a:lvl1pPr>
            <a:lvl2pPr marL="914400" lvl="1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Char char="•"/>
              <a:defRPr sz="2400">
                <a:solidFill>
                  <a:srgbClr val="3F3F3F"/>
                </a:solidFill>
              </a:defRPr>
            </a:lvl2pPr>
            <a:lvl3pPr marL="1371600" lvl="2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Char char="•"/>
              <a:defRPr sz="2400">
                <a:solidFill>
                  <a:srgbClr val="3F3F3F"/>
                </a:solidFill>
              </a:defRPr>
            </a:lvl3pPr>
            <a:lvl4pPr marL="1828800" lvl="3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Char char="•"/>
              <a:defRPr sz="2400">
                <a:solidFill>
                  <a:srgbClr val="3F3F3F"/>
                </a:solidFill>
              </a:defRPr>
            </a:lvl4pPr>
            <a:lvl5pPr marL="2286000" lvl="4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Char char="•"/>
              <a:defRPr sz="2400">
                <a:solidFill>
                  <a:srgbClr val="3F3F3F"/>
                </a:solidFill>
              </a:defRPr>
            </a:lvl5pPr>
            <a:lvl6pPr marL="2743200" lvl="5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/>
            </a:lvl6pPr>
            <a:lvl7pPr marL="3200400" lvl="6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/>
            </a:lvl7pPr>
            <a:lvl8pPr marL="3657600" lvl="7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/>
            </a:lvl8pPr>
            <a:lvl9pPr marL="4114800" lvl="8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/>
            </a:lvl9pPr>
          </a:lstStyle>
          <a:p>
            <a:endParaRPr/>
          </a:p>
        </p:txBody>
      </p:sp>
      <p:cxnSp>
        <p:nvCxnSpPr>
          <p:cNvPr id="21" name="Google Shape;21;p4"/>
          <p:cNvCxnSpPr/>
          <p:nvPr/>
        </p:nvCxnSpPr>
        <p:spPr>
          <a:xfrm>
            <a:off x="2842478" y="276934"/>
            <a:ext cx="0" cy="62964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22" name="Google Shape;22;p4"/>
          <p:cNvSpPr txBox="1"/>
          <p:nvPr/>
        </p:nvSpPr>
        <p:spPr>
          <a:xfrm>
            <a:off x="4038600" y="6356349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 dirty="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© 2021 Institute of </a:t>
            </a:r>
            <a:r>
              <a:rPr lang="en-US" dirty="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Data</a:t>
            </a:r>
            <a:endParaRPr sz="1400" b="0" i="0" u="none" strike="noStrike" cap="none" dirty="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" name="Google Shape;23;p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39483" y="275093"/>
            <a:ext cx="3158747" cy="1457884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4"/>
          <p:cNvSpPr txBox="1"/>
          <p:nvPr/>
        </p:nvSpPr>
        <p:spPr>
          <a:xfrm>
            <a:off x="159709" y="6244421"/>
            <a:ext cx="514200" cy="4770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txBody>
          <a:bodyPr spcFirstLastPara="1" wrap="square" lIns="45675" tIns="45675" rIns="45675" bIns="456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fld id="{00000000-1234-1234-1234-123412341234}" type="slidenum">
              <a:rPr lang="en-US" sz="25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25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Content 1-column">
  <p:cSld name="Title and Content 1-column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1267261" y="377099"/>
            <a:ext cx="10709700" cy="10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4400"/>
              <a:buFont typeface="Calibri"/>
              <a:buNone/>
              <a:defRPr>
                <a:solidFill>
                  <a:srgbClr val="0000FF"/>
                </a:solidFill>
              </a:defRPr>
            </a:lvl1pPr>
            <a:lvl2pPr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1"/>
          </p:nvPr>
        </p:nvSpPr>
        <p:spPr>
          <a:xfrm>
            <a:off x="1267261" y="1524000"/>
            <a:ext cx="10709700" cy="48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noAutofit/>
          </a:bodyPr>
          <a:lstStyle>
            <a:lvl1pPr marL="45720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Char char="•"/>
              <a:defRPr sz="2400">
                <a:solidFill>
                  <a:srgbClr val="3F3F3F"/>
                </a:solidFill>
              </a:defRPr>
            </a:lvl1pPr>
            <a:lvl2pPr marL="914400" lvl="1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Char char="•"/>
              <a:defRPr sz="2400">
                <a:solidFill>
                  <a:srgbClr val="3F3F3F"/>
                </a:solidFill>
              </a:defRPr>
            </a:lvl2pPr>
            <a:lvl3pPr marL="1371600" lvl="2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Char char="•"/>
              <a:defRPr sz="2400">
                <a:solidFill>
                  <a:srgbClr val="3F3F3F"/>
                </a:solidFill>
              </a:defRPr>
            </a:lvl3pPr>
            <a:lvl4pPr marL="1828800" lvl="3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Char char="•"/>
              <a:defRPr sz="2400">
                <a:solidFill>
                  <a:srgbClr val="3F3F3F"/>
                </a:solidFill>
              </a:defRPr>
            </a:lvl4pPr>
            <a:lvl5pPr marL="2286000" lvl="4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Char char="•"/>
              <a:defRPr sz="2400">
                <a:solidFill>
                  <a:srgbClr val="3F3F3F"/>
                </a:solidFill>
              </a:defRPr>
            </a:lvl5pPr>
            <a:lvl6pPr marL="2743200" lvl="5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/>
            </a:lvl6pPr>
            <a:lvl7pPr marL="3200400" lvl="6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/>
            </a:lvl7pPr>
            <a:lvl8pPr marL="3657600" lvl="7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/>
            </a:lvl8pPr>
            <a:lvl9pPr marL="4114800" lvl="8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/>
          <p:nvPr/>
        </p:nvSpPr>
        <p:spPr>
          <a:xfrm>
            <a:off x="4038600" y="6356349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 dirty="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© 2021 Institute of </a:t>
            </a:r>
            <a:r>
              <a:rPr lang="en-US" dirty="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Data</a:t>
            </a:r>
            <a:endParaRPr sz="1400" b="0" i="0" u="none" strike="noStrike" cap="none" dirty="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29;p5"/>
          <p:cNvSpPr txBox="1"/>
          <p:nvPr/>
        </p:nvSpPr>
        <p:spPr>
          <a:xfrm>
            <a:off x="159709" y="6244421"/>
            <a:ext cx="514200" cy="4770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txBody>
          <a:bodyPr spcFirstLastPara="1" wrap="square" lIns="45675" tIns="45675" rIns="45675" bIns="456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fld id="{00000000-1234-1234-1234-123412341234}" type="slidenum">
              <a:rPr lang="en-US" sz="25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25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" name="Google Shape;30;p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56528"/>
            <a:ext cx="857679" cy="8576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WO_OBJECTS" type="twoObj">
  <p:cSld name="TWO_OBJECT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>
            <a:spLocks noGrp="1"/>
          </p:cNvSpPr>
          <p:nvPr>
            <p:ph type="title"/>
          </p:nvPr>
        </p:nvSpPr>
        <p:spPr>
          <a:xfrm>
            <a:off x="1270000" y="377825"/>
            <a:ext cx="10515600" cy="10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4400"/>
              <a:buFont typeface="Calibri"/>
              <a:buNone/>
              <a:defRPr>
                <a:solidFill>
                  <a:srgbClr val="0000FF"/>
                </a:solidFill>
              </a:defRPr>
            </a:lvl1pPr>
            <a:lvl2pPr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body" idx="1"/>
          </p:nvPr>
        </p:nvSpPr>
        <p:spPr>
          <a:xfrm>
            <a:off x="1270000" y="1524000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noAutofit/>
          </a:bodyPr>
          <a:lstStyle>
            <a:lvl1pPr marL="45720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>
                <a:solidFill>
                  <a:srgbClr val="3F3F3F"/>
                </a:solidFill>
              </a:defRPr>
            </a:lvl1pPr>
            <a:lvl2pPr marL="914400" lvl="1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/>
            </a:lvl2pPr>
            <a:lvl3pPr marL="1371600" lvl="2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/>
            </a:lvl3pPr>
            <a:lvl4pPr marL="1828800" lvl="3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/>
            </a:lvl4pPr>
            <a:lvl5pPr marL="2286000" lvl="4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/>
            </a:lvl5pPr>
            <a:lvl6pPr marL="2743200" lvl="5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/>
            </a:lvl6pPr>
            <a:lvl7pPr marL="3200400" lvl="6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/>
            </a:lvl7pPr>
            <a:lvl8pPr marL="3657600" lvl="7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/>
            </a:lvl8pPr>
            <a:lvl9pPr marL="4114800" lvl="8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body" idx="2"/>
          </p:nvPr>
        </p:nvSpPr>
        <p:spPr>
          <a:xfrm>
            <a:off x="6172200" y="1524000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noAutofit/>
          </a:bodyPr>
          <a:lstStyle>
            <a:lvl1pPr marL="45720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>
                <a:solidFill>
                  <a:srgbClr val="3F3F3F"/>
                </a:solidFill>
              </a:defRPr>
            </a:lvl1pPr>
            <a:lvl2pPr marL="914400" lvl="1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/>
            </a:lvl2pPr>
            <a:lvl3pPr marL="1371600" lvl="2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/>
            </a:lvl3pPr>
            <a:lvl4pPr marL="1828800" lvl="3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/>
            </a:lvl4pPr>
            <a:lvl5pPr marL="2286000" lvl="4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/>
            </a:lvl5pPr>
            <a:lvl6pPr marL="2743200" lvl="5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/>
            </a:lvl6pPr>
            <a:lvl7pPr marL="3200400" lvl="6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/>
            </a:lvl7pPr>
            <a:lvl8pPr marL="3657600" lvl="7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/>
            </a:lvl8pPr>
            <a:lvl9pPr marL="4114800" lvl="8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/>
          <p:nvPr/>
        </p:nvSpPr>
        <p:spPr>
          <a:xfrm>
            <a:off x="4038600" y="6356349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 dirty="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© 2021 Institute of </a:t>
            </a:r>
            <a:r>
              <a:rPr lang="en-US" dirty="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Data</a:t>
            </a:r>
            <a:endParaRPr sz="1400" b="0" i="0" u="none" strike="noStrike" cap="none" dirty="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Google Shape;36;p6"/>
          <p:cNvSpPr txBox="1"/>
          <p:nvPr/>
        </p:nvSpPr>
        <p:spPr>
          <a:xfrm>
            <a:off x="159709" y="6244421"/>
            <a:ext cx="514200" cy="4770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txBody>
          <a:bodyPr spcFirstLastPara="1" wrap="square" lIns="45675" tIns="45675" rIns="45675" bIns="456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fld id="{00000000-1234-1234-1234-123412341234}" type="slidenum">
              <a:rPr lang="en-US" sz="25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25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" name="Google Shape;37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56528"/>
            <a:ext cx="857679" cy="8576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Outline black 1-column">
  <p:cSld name="Outline black 1-colum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>
            <a:spLocks noGrp="1"/>
          </p:cNvSpPr>
          <p:nvPr>
            <p:ph type="title"/>
          </p:nvPr>
        </p:nvSpPr>
        <p:spPr>
          <a:xfrm>
            <a:off x="3142051" y="275499"/>
            <a:ext cx="8440500" cy="13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4400"/>
              <a:buFont typeface="Calibri"/>
              <a:buNone/>
              <a:defRPr>
                <a:solidFill>
                  <a:srgbClr val="0000FF"/>
                </a:solidFill>
              </a:defRPr>
            </a:lvl1pPr>
            <a:lvl2pPr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1"/>
          </p:nvPr>
        </p:nvSpPr>
        <p:spPr>
          <a:xfrm>
            <a:off x="3142051" y="1745524"/>
            <a:ext cx="8440500" cy="48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noAutofit/>
          </a:bodyPr>
          <a:lstStyle>
            <a:lvl1pPr marL="45720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Char char="•"/>
              <a:defRPr sz="2400">
                <a:solidFill>
                  <a:srgbClr val="3F3F3F"/>
                </a:solidFill>
              </a:defRPr>
            </a:lvl1pPr>
            <a:lvl2pPr marL="914400" lvl="1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400"/>
              <a:buChar char="•"/>
              <a:defRPr sz="2400">
                <a:solidFill>
                  <a:srgbClr val="595959"/>
                </a:solidFill>
              </a:defRPr>
            </a:lvl2pPr>
            <a:lvl3pPr marL="1371600" lvl="2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400"/>
              <a:buChar char="•"/>
              <a:defRPr sz="2400">
                <a:solidFill>
                  <a:srgbClr val="595959"/>
                </a:solidFill>
              </a:defRPr>
            </a:lvl3pPr>
            <a:lvl4pPr marL="1828800" lvl="3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400"/>
              <a:buChar char="•"/>
              <a:defRPr sz="2400">
                <a:solidFill>
                  <a:srgbClr val="595959"/>
                </a:solidFill>
              </a:defRPr>
            </a:lvl4pPr>
            <a:lvl5pPr marL="2286000" lvl="4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400"/>
              <a:buChar char="•"/>
              <a:defRPr sz="2400">
                <a:solidFill>
                  <a:srgbClr val="595959"/>
                </a:solidFill>
              </a:defRPr>
            </a:lvl5pPr>
            <a:lvl6pPr marL="2743200" lvl="5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/>
            </a:lvl6pPr>
            <a:lvl7pPr marL="3200400" lvl="6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/>
            </a:lvl7pPr>
            <a:lvl8pPr marL="3657600" lvl="7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/>
            </a:lvl8pPr>
            <a:lvl9pPr marL="4114800" lvl="8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/>
            </a:lvl9pPr>
          </a:lstStyle>
          <a:p>
            <a:endParaRPr/>
          </a:p>
        </p:txBody>
      </p:sp>
      <p:cxnSp>
        <p:nvCxnSpPr>
          <p:cNvPr id="41" name="Google Shape;41;p7"/>
          <p:cNvCxnSpPr/>
          <p:nvPr/>
        </p:nvCxnSpPr>
        <p:spPr>
          <a:xfrm>
            <a:off x="2842478" y="276934"/>
            <a:ext cx="0" cy="62964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42" name="Google Shape;42;p7"/>
          <p:cNvSpPr txBox="1"/>
          <p:nvPr/>
        </p:nvSpPr>
        <p:spPr>
          <a:xfrm>
            <a:off x="4038600" y="6356349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 dirty="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© 2021 Institute of </a:t>
            </a:r>
            <a:r>
              <a:rPr lang="en-US" dirty="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Data</a:t>
            </a:r>
            <a:endParaRPr sz="1400" b="0" i="0" u="none" strike="noStrike" cap="none" dirty="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7"/>
          <p:cNvSpPr txBox="1"/>
          <p:nvPr/>
        </p:nvSpPr>
        <p:spPr>
          <a:xfrm>
            <a:off x="159709" y="6244421"/>
            <a:ext cx="514200" cy="4770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txBody>
          <a:bodyPr spcFirstLastPara="1" wrap="square" lIns="45675" tIns="45675" rIns="45675" bIns="456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fld id="{00000000-1234-1234-1234-123412341234}" type="slidenum">
              <a:rPr lang="en-US" sz="25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25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4" name="Google Shape;44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39483" y="275093"/>
            <a:ext cx="3158747" cy="14578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1524000" y="1122362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b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Calibri"/>
              <a:buNone/>
              <a:defRPr sz="6000"/>
            </a:lvl1pPr>
            <a:lvl2pPr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body" idx="1"/>
          </p:nvPr>
        </p:nvSpPr>
        <p:spPr>
          <a:xfrm>
            <a:off x="1524000" y="3602037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sz="2400"/>
            </a:lvl1pPr>
            <a:lvl2pPr marL="914400" lvl="1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sz="2400"/>
            </a:lvl2pPr>
            <a:lvl3pPr marL="1371600" lvl="2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sz="2400"/>
            </a:lvl3pPr>
            <a:lvl4pPr marL="1828800" lvl="3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sz="2400"/>
            </a:lvl4pPr>
            <a:lvl5pPr marL="2286000" lvl="4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sz="2400"/>
            </a:lvl5pPr>
            <a:lvl6pPr marL="2743200" lvl="5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/>
            </a:lvl6pPr>
            <a:lvl7pPr marL="3200400" lvl="6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/>
            </a:lvl7pPr>
            <a:lvl8pPr marL="3657600" lvl="7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/>
            </a:lvl8pPr>
            <a:lvl9pPr marL="4114800" lvl="8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BJECT" type="obj">
  <p:cSld name="OBJECT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noAutofit/>
          </a:bodyPr>
          <a:lstStyle>
            <a:lvl1pPr marL="45720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/>
            </a:lvl1pPr>
            <a:lvl2pPr marL="914400" lvl="1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/>
            </a:lvl2pPr>
            <a:lvl3pPr marL="1371600" lvl="2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/>
            </a:lvl3pPr>
            <a:lvl4pPr marL="1828800" lvl="3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/>
            </a:lvl4pPr>
            <a:lvl5pPr marL="2286000" lvl="4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/>
            </a:lvl5pPr>
            <a:lvl6pPr marL="2743200" lvl="5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/>
            </a:lvl6pPr>
            <a:lvl7pPr marL="3200400" lvl="6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/>
            </a:lvl7pPr>
            <a:lvl8pPr marL="3657600" lvl="7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/>
            </a:lvl8pPr>
            <a:lvl9pPr marL="4114800" lvl="8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_HEADER" type="secHead">
  <p:cSld name="SECTION_HEADER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0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Calibri"/>
              <a:buNone/>
              <a:defRPr sz="6000"/>
            </a:lvl1pPr>
            <a:lvl2pPr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0"/>
          <p:cNvSpPr txBox="1">
            <a:spLocks noGrp="1"/>
          </p:cNvSpPr>
          <p:nvPr>
            <p:ph type="body" idx="1"/>
          </p:nvPr>
        </p:nvSpPr>
        <p:spPr>
          <a:xfrm>
            <a:off x="831850" y="4589462"/>
            <a:ext cx="105156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sz="2400">
                <a:solidFill>
                  <a:srgbClr val="888888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sz="2400">
                <a:solidFill>
                  <a:srgbClr val="888888"/>
                </a:solidFill>
              </a:defRPr>
            </a:lvl3pPr>
            <a:lvl4pPr marL="1828800" lvl="3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sz="2400">
                <a:solidFill>
                  <a:srgbClr val="888888"/>
                </a:solidFill>
              </a:defRPr>
            </a:lvl4pPr>
            <a:lvl5pPr marL="2286000" lvl="4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sz="2400">
                <a:solidFill>
                  <a:srgbClr val="888888"/>
                </a:solidFill>
              </a:defRPr>
            </a:lvl5pPr>
            <a:lvl6pPr marL="2743200" lvl="5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/>
            </a:lvl6pPr>
            <a:lvl7pPr marL="3200400" lvl="6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/>
            </a:lvl7pPr>
            <a:lvl8pPr marL="3657600" lvl="7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/>
            </a:lvl8pPr>
            <a:lvl9pPr marL="4114800" lvl="8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09600" y="92074"/>
            <a:ext cx="10972800" cy="15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43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/>
          <p:nvPr/>
        </p:nvSpPr>
        <p:spPr>
          <a:xfrm>
            <a:off x="159709" y="6244421"/>
            <a:ext cx="514200" cy="4770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txBody>
          <a:bodyPr spcFirstLastPara="1" wrap="square" lIns="45675" tIns="45675" rIns="45675" bIns="456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fld id="{00000000-1234-1234-1234-123412341234}" type="slidenum">
              <a:rPr lang="en-US" sz="25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25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9;p1"/>
          <p:cNvSpPr txBox="1"/>
          <p:nvPr/>
        </p:nvSpPr>
        <p:spPr>
          <a:xfrm>
            <a:off x="3735454" y="6356350"/>
            <a:ext cx="4721100" cy="3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Calibri"/>
              <a:buNone/>
            </a:pPr>
            <a:r>
              <a:rPr lang="en-US" sz="1400" b="0" i="0" u="none" strike="noStrike" cap="none" dirty="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© 2021 </a:t>
            </a:r>
            <a:r>
              <a:rPr lang="en-US" dirty="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Institute of Data</a:t>
            </a:r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1"/>
          <p:cNvSpPr txBox="1"/>
          <p:nvPr/>
        </p:nvSpPr>
        <p:spPr>
          <a:xfrm>
            <a:off x="3780623" y="4705060"/>
            <a:ext cx="4721092" cy="10185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6000"/>
              <a:buFont typeface="Calibri"/>
              <a:buNone/>
            </a:pPr>
            <a:r>
              <a:rPr lang="en-US" sz="6000" b="0" i="0" u="none" strike="noStrike" cap="none" dirty="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2021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2" name="Google Shape;102;p21"/>
          <p:cNvCxnSpPr/>
          <p:nvPr/>
        </p:nvCxnSpPr>
        <p:spPr>
          <a:xfrm>
            <a:off x="4044088" y="4565537"/>
            <a:ext cx="4149912" cy="13675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"/>
            <a:headEnd type="none" w="sm" len="sm"/>
            <a:tailEnd type="none" w="sm" len="sm"/>
          </a:ln>
        </p:spPr>
      </p:cxnSp>
      <p:pic>
        <p:nvPicPr>
          <p:cNvPr id="103" name="Google Shape;103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71800" y="1514960"/>
            <a:ext cx="5918414" cy="27315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0"/>
          <p:cNvSpPr txBox="1">
            <a:spLocks noGrp="1"/>
          </p:cNvSpPr>
          <p:nvPr>
            <p:ph type="title"/>
          </p:nvPr>
        </p:nvSpPr>
        <p:spPr>
          <a:xfrm>
            <a:off x="1267261" y="377099"/>
            <a:ext cx="10709700" cy="1016100"/>
          </a:xfrm>
          <a:prstGeom prst="rect">
            <a:avLst/>
          </a:prstGeom>
        </p:spPr>
        <p:txBody>
          <a:bodyPr spcFirstLastPara="1" wrap="square" lIns="45675" tIns="45675" rIns="45675" bIns="456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Short Presentation Outline</a:t>
            </a:r>
            <a:endParaRPr/>
          </a:p>
        </p:txBody>
      </p:sp>
      <p:sp>
        <p:nvSpPr>
          <p:cNvPr id="197" name="Google Shape;197;p30"/>
          <p:cNvSpPr/>
          <p:nvPr/>
        </p:nvSpPr>
        <p:spPr>
          <a:xfrm>
            <a:off x="2068745" y="1761460"/>
            <a:ext cx="8585100" cy="1484100"/>
          </a:xfrm>
          <a:prstGeom prst="rect">
            <a:avLst/>
          </a:prstGeom>
          <a:noFill/>
          <a:ln w="31750" cap="flat" cmpd="sng">
            <a:solidFill>
              <a:srgbClr val="0000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4D4D4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98" name="Google Shape;198;p30"/>
          <p:cNvSpPr/>
          <p:nvPr/>
        </p:nvSpPr>
        <p:spPr>
          <a:xfrm>
            <a:off x="2068746" y="3360821"/>
            <a:ext cx="8585100" cy="1032900"/>
          </a:xfrm>
          <a:prstGeom prst="rect">
            <a:avLst/>
          </a:prstGeom>
          <a:noFill/>
          <a:ln w="31750" cap="flat" cmpd="sng">
            <a:solidFill>
              <a:srgbClr val="DD475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4D4D4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99" name="Google Shape;199;p30"/>
          <p:cNvSpPr/>
          <p:nvPr/>
        </p:nvSpPr>
        <p:spPr>
          <a:xfrm>
            <a:off x="2068746" y="4509218"/>
            <a:ext cx="8585100" cy="1484100"/>
          </a:xfrm>
          <a:prstGeom prst="rect">
            <a:avLst/>
          </a:prstGeom>
          <a:noFill/>
          <a:ln w="31750" cap="flat" cmpd="sng">
            <a:solidFill>
              <a:srgbClr val="4D4D4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4D4D4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00" name="Google Shape;200;p30"/>
          <p:cNvSpPr txBox="1"/>
          <p:nvPr/>
        </p:nvSpPr>
        <p:spPr>
          <a:xfrm>
            <a:off x="2201779" y="1747282"/>
            <a:ext cx="5955600" cy="14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AE256F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0000FF"/>
                </a:solidFill>
                <a:latin typeface="Poppins"/>
                <a:ea typeface="Poppins"/>
                <a:cs typeface="Poppins"/>
                <a:sym typeface="Poppins"/>
              </a:rPr>
              <a:t>1</a:t>
            </a:r>
            <a:r>
              <a:rPr lang="en-US" sz="2400" b="1" i="0" u="none" strike="noStrike" cap="none">
                <a:solidFill>
                  <a:srgbClr val="AE256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b="0" i="0" u="none" strike="noStrike" cap="none">
                <a:solidFill>
                  <a:srgbClr val="4D4D4F"/>
                </a:solidFill>
                <a:latin typeface="Poppins"/>
                <a:ea typeface="Poppins"/>
                <a:cs typeface="Poppins"/>
                <a:sym typeface="Poppins"/>
              </a:rPr>
              <a:t>Subject	    - State it</a:t>
            </a:r>
            <a:endParaRPr/>
          </a:p>
          <a:p>
            <a:pPr marL="0" marR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AE256F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0000FF"/>
                </a:solidFill>
                <a:latin typeface="Poppins"/>
                <a:ea typeface="Poppins"/>
                <a:cs typeface="Poppins"/>
                <a:sym typeface="Poppins"/>
              </a:rPr>
              <a:t>2</a:t>
            </a:r>
            <a:r>
              <a:rPr lang="en-US" sz="2400" b="1" i="0" u="none" strike="noStrike" cap="none">
                <a:solidFill>
                  <a:srgbClr val="AE256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b="0" i="0" u="none" strike="noStrike" cap="none">
                <a:solidFill>
                  <a:srgbClr val="4D4D4F"/>
                </a:solidFill>
                <a:latin typeface="Poppins"/>
                <a:ea typeface="Poppins"/>
                <a:cs typeface="Poppins"/>
                <a:sym typeface="Poppins"/>
              </a:rPr>
              <a:t>Agenda	    - Areas to be covered</a:t>
            </a:r>
            <a:endParaRPr sz="2400" b="1" i="0" u="none" strike="noStrike" cap="none">
              <a:solidFill>
                <a:srgbClr val="AE256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01" name="Google Shape;201;p30"/>
          <p:cNvSpPr txBox="1"/>
          <p:nvPr/>
        </p:nvSpPr>
        <p:spPr>
          <a:xfrm>
            <a:off x="8729331" y="1747283"/>
            <a:ext cx="1797000" cy="15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E256F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0000FF"/>
                </a:solidFill>
                <a:latin typeface="Poppins"/>
                <a:ea typeface="Poppins"/>
                <a:cs typeface="Poppins"/>
                <a:sym typeface="Poppins"/>
              </a:rPr>
              <a:t>Beginning</a:t>
            </a:r>
            <a:endParaRPr sz="2400" b="1" i="0" u="none" strike="noStrike" cap="none">
              <a:solidFill>
                <a:srgbClr val="0000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02" name="Google Shape;202;p30"/>
          <p:cNvSpPr txBox="1"/>
          <p:nvPr/>
        </p:nvSpPr>
        <p:spPr>
          <a:xfrm>
            <a:off x="8729330" y="3339556"/>
            <a:ext cx="1797000" cy="11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E256F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DD4755"/>
                </a:solidFill>
                <a:latin typeface="Poppins"/>
                <a:ea typeface="Poppins"/>
                <a:cs typeface="Poppins"/>
                <a:sym typeface="Poppins"/>
              </a:rPr>
              <a:t>Middle</a:t>
            </a:r>
            <a:endParaRPr sz="2400" b="1" i="0" u="none" strike="noStrike" cap="none">
              <a:solidFill>
                <a:srgbClr val="DD4755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03" name="Google Shape;203;p30"/>
          <p:cNvSpPr txBox="1"/>
          <p:nvPr/>
        </p:nvSpPr>
        <p:spPr>
          <a:xfrm>
            <a:off x="8708065" y="4509218"/>
            <a:ext cx="1797000" cy="15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E256F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4D4D4F"/>
                </a:solidFill>
                <a:latin typeface="Poppins"/>
                <a:ea typeface="Poppins"/>
                <a:cs typeface="Poppins"/>
                <a:sym typeface="Poppins"/>
              </a:rPr>
              <a:t>End</a:t>
            </a:r>
            <a:endParaRPr sz="2400" b="1" i="0" u="none" strike="noStrike" cap="none">
              <a:solidFill>
                <a:srgbClr val="4D4D4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04" name="Google Shape;204;p30"/>
          <p:cNvSpPr txBox="1"/>
          <p:nvPr/>
        </p:nvSpPr>
        <p:spPr>
          <a:xfrm>
            <a:off x="2068745" y="4509226"/>
            <a:ext cx="8718130" cy="16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AE256F"/>
              </a:buClr>
              <a:buSzPts val="2400"/>
              <a:buFont typeface="Arial"/>
              <a:buNone/>
            </a:pPr>
            <a:r>
              <a:rPr lang="en-US" sz="2400" b="1" i="0" u="none" strike="noStrike" cap="none" dirty="0">
                <a:solidFill>
                  <a:srgbClr val="4D4D4F"/>
                </a:solidFill>
                <a:latin typeface="Poppins"/>
                <a:ea typeface="Poppins"/>
                <a:cs typeface="Poppins"/>
                <a:sym typeface="Poppins"/>
              </a:rPr>
              <a:t>4</a:t>
            </a:r>
            <a:r>
              <a:rPr lang="en-US" sz="2400" b="1" i="0" u="none" strike="noStrike" cap="none" dirty="0">
                <a:solidFill>
                  <a:srgbClr val="AE256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b="0" i="0" u="none" strike="noStrike" cap="none" dirty="0">
                <a:solidFill>
                  <a:srgbClr val="4D4D4F"/>
                </a:solidFill>
                <a:latin typeface="Poppins"/>
                <a:ea typeface="Poppins"/>
                <a:cs typeface="Poppins"/>
                <a:sym typeface="Poppins"/>
              </a:rPr>
              <a:t>Summary       - Key idea from each area</a:t>
            </a:r>
            <a:endParaRPr dirty="0"/>
          </a:p>
          <a:p>
            <a:pPr marL="0" marR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AE256F"/>
              </a:buClr>
              <a:buSzPts val="2400"/>
              <a:buFont typeface="Arial"/>
              <a:buNone/>
            </a:pPr>
            <a:r>
              <a:rPr lang="en-US" sz="2400" b="1" i="0" u="none" strike="noStrike" cap="none" dirty="0">
                <a:solidFill>
                  <a:srgbClr val="4D4D4F"/>
                </a:solidFill>
                <a:latin typeface="Poppins"/>
                <a:ea typeface="Poppins"/>
                <a:cs typeface="Poppins"/>
                <a:sym typeface="Poppins"/>
              </a:rPr>
              <a:t>5</a:t>
            </a:r>
            <a:r>
              <a:rPr lang="en-US" sz="2400" b="1" i="0" u="none" strike="noStrike" cap="none" dirty="0">
                <a:solidFill>
                  <a:srgbClr val="AE256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b="0" i="0" u="none" strike="noStrike" cap="none" dirty="0">
                <a:solidFill>
                  <a:srgbClr val="4D4D4F"/>
                </a:solidFill>
                <a:latin typeface="Poppins"/>
                <a:ea typeface="Poppins"/>
                <a:cs typeface="Poppins"/>
                <a:sym typeface="Poppins"/>
              </a:rPr>
              <a:t>Conclusion    - Main idea, next steps, recommendation</a:t>
            </a:r>
            <a:endParaRPr sz="2400" b="1" i="0" u="none" strike="noStrike" cap="none" dirty="0">
              <a:solidFill>
                <a:srgbClr val="AE256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05" name="Google Shape;205;p30"/>
          <p:cNvSpPr txBox="1"/>
          <p:nvPr/>
        </p:nvSpPr>
        <p:spPr>
          <a:xfrm>
            <a:off x="2201779" y="3379340"/>
            <a:ext cx="5955600" cy="9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AE256F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DD4755"/>
                </a:solidFill>
                <a:latin typeface="Poppins"/>
                <a:ea typeface="Poppins"/>
                <a:cs typeface="Poppins"/>
                <a:sym typeface="Poppins"/>
              </a:rPr>
              <a:t>3</a:t>
            </a:r>
            <a:r>
              <a:rPr lang="en-US" sz="2400" b="1" i="0" u="none" strike="noStrike" cap="none">
                <a:solidFill>
                  <a:srgbClr val="AE256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b="0" i="0" u="none" strike="noStrike" cap="none">
                <a:solidFill>
                  <a:srgbClr val="4D4D4F"/>
                </a:solidFill>
                <a:latin typeface="Poppins"/>
                <a:ea typeface="Poppins"/>
                <a:cs typeface="Poppins"/>
                <a:sym typeface="Poppins"/>
              </a:rPr>
              <a:t>Body	    - Cover each area</a:t>
            </a:r>
            <a:endParaRPr sz="2400" b="1" i="0" u="none" strike="noStrike" cap="none">
              <a:solidFill>
                <a:srgbClr val="AE256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1"/>
          <p:cNvSpPr txBox="1">
            <a:spLocks noGrp="1"/>
          </p:cNvSpPr>
          <p:nvPr>
            <p:ph type="title"/>
          </p:nvPr>
        </p:nvSpPr>
        <p:spPr>
          <a:xfrm>
            <a:off x="1267261" y="377099"/>
            <a:ext cx="10709700" cy="1016100"/>
          </a:xfrm>
          <a:prstGeom prst="rect">
            <a:avLst/>
          </a:prstGeom>
        </p:spPr>
        <p:txBody>
          <a:bodyPr spcFirstLastPara="1" wrap="square" lIns="45675" tIns="45675" rIns="45675" bIns="456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Formal Presentation Structure</a:t>
            </a:r>
            <a:endParaRPr/>
          </a:p>
        </p:txBody>
      </p:sp>
      <p:sp>
        <p:nvSpPr>
          <p:cNvPr id="211" name="Google Shape;211;p31"/>
          <p:cNvSpPr txBox="1"/>
          <p:nvPr/>
        </p:nvSpPr>
        <p:spPr>
          <a:xfrm>
            <a:off x="9018429" y="1351625"/>
            <a:ext cx="1965000" cy="218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E256F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0000FF"/>
                </a:solidFill>
                <a:latin typeface="Poppins"/>
                <a:ea typeface="Poppins"/>
                <a:cs typeface="Poppins"/>
                <a:sym typeface="Poppins"/>
              </a:rPr>
              <a:t>Beginning</a:t>
            </a:r>
            <a:endParaRPr sz="2400" b="1" i="0" u="none" strike="noStrike" cap="none">
              <a:solidFill>
                <a:srgbClr val="0000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12" name="Google Shape;212;p31"/>
          <p:cNvSpPr txBox="1"/>
          <p:nvPr/>
        </p:nvSpPr>
        <p:spPr>
          <a:xfrm>
            <a:off x="9018427" y="3793627"/>
            <a:ext cx="1965000" cy="12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E256F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DD4755"/>
                </a:solidFill>
                <a:latin typeface="Poppins"/>
                <a:ea typeface="Poppins"/>
                <a:cs typeface="Poppins"/>
                <a:sym typeface="Poppins"/>
              </a:rPr>
              <a:t>Middle</a:t>
            </a:r>
            <a:endParaRPr sz="2400" b="1" i="0" u="none" strike="noStrike" cap="none">
              <a:solidFill>
                <a:srgbClr val="DD4755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13" name="Google Shape;213;p31"/>
          <p:cNvSpPr txBox="1"/>
          <p:nvPr/>
        </p:nvSpPr>
        <p:spPr>
          <a:xfrm>
            <a:off x="8995173" y="5353853"/>
            <a:ext cx="1965000" cy="10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E256F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4D4D4F"/>
                </a:solidFill>
                <a:latin typeface="Poppins"/>
                <a:ea typeface="Poppins"/>
                <a:cs typeface="Poppins"/>
                <a:sym typeface="Poppins"/>
              </a:rPr>
              <a:t>End</a:t>
            </a:r>
            <a:endParaRPr sz="2400" b="1" i="0" u="none" strike="noStrike" cap="none">
              <a:solidFill>
                <a:srgbClr val="4D4D4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14" name="Google Shape;214;p31"/>
          <p:cNvSpPr txBox="1"/>
          <p:nvPr/>
        </p:nvSpPr>
        <p:spPr>
          <a:xfrm>
            <a:off x="4373074" y="1319350"/>
            <a:ext cx="2257500" cy="4485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Opening Remarks</a:t>
            </a:r>
            <a:endParaRPr sz="1600" b="1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15" name="Google Shape;215;p31"/>
          <p:cNvSpPr txBox="1"/>
          <p:nvPr/>
        </p:nvSpPr>
        <p:spPr>
          <a:xfrm>
            <a:off x="3688272" y="1938570"/>
            <a:ext cx="2184000" cy="4485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Creative opening</a:t>
            </a:r>
            <a:endParaRPr sz="1600" b="1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16" name="Google Shape;216;p31"/>
          <p:cNvSpPr txBox="1"/>
          <p:nvPr/>
        </p:nvSpPr>
        <p:spPr>
          <a:xfrm>
            <a:off x="5872343" y="1938569"/>
            <a:ext cx="1473600" cy="4485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Bridge</a:t>
            </a:r>
            <a:endParaRPr sz="1600" b="1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217" name="Google Shape;217;p31"/>
          <p:cNvCxnSpPr/>
          <p:nvPr/>
        </p:nvCxnSpPr>
        <p:spPr>
          <a:xfrm>
            <a:off x="6003909" y="1938570"/>
            <a:ext cx="0" cy="448500"/>
          </a:xfrm>
          <a:prstGeom prst="straightConnector1">
            <a:avLst/>
          </a:prstGeom>
          <a:noFill/>
          <a:ln w="22225" cap="flat" cmpd="sng">
            <a:solidFill>
              <a:srgbClr val="FFFFFF"/>
            </a:solidFill>
            <a:prstDash val="dot"/>
            <a:miter lim="800000"/>
            <a:headEnd type="none" w="sm" len="sm"/>
            <a:tailEnd type="none" w="sm" len="sm"/>
          </a:ln>
        </p:spPr>
      </p:cxnSp>
      <p:sp>
        <p:nvSpPr>
          <p:cNvPr id="218" name="Google Shape;218;p31"/>
          <p:cNvSpPr txBox="1"/>
          <p:nvPr/>
        </p:nvSpPr>
        <p:spPr>
          <a:xfrm>
            <a:off x="4373074" y="2563175"/>
            <a:ext cx="2257500" cy="4485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Subject</a:t>
            </a:r>
            <a:endParaRPr sz="1600" b="1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19" name="Google Shape;219;p31"/>
          <p:cNvSpPr txBox="1"/>
          <p:nvPr/>
        </p:nvSpPr>
        <p:spPr>
          <a:xfrm>
            <a:off x="1746024" y="3090665"/>
            <a:ext cx="2055300" cy="4485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Agenda Item 1</a:t>
            </a:r>
            <a:endParaRPr sz="1600" b="1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20" name="Google Shape;220;p31"/>
          <p:cNvSpPr txBox="1"/>
          <p:nvPr/>
        </p:nvSpPr>
        <p:spPr>
          <a:xfrm>
            <a:off x="4348336" y="3090664"/>
            <a:ext cx="2282100" cy="4485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Agenda Item 2</a:t>
            </a:r>
            <a:endParaRPr sz="1600" b="1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21" name="Google Shape;221;p31"/>
          <p:cNvSpPr txBox="1"/>
          <p:nvPr/>
        </p:nvSpPr>
        <p:spPr>
          <a:xfrm>
            <a:off x="7188992" y="3090663"/>
            <a:ext cx="2282100" cy="4485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Agenda Item 3</a:t>
            </a:r>
            <a:endParaRPr sz="1600" b="1" i="0" u="none" strike="noStrike" cap="non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22" name="Google Shape;222;p31"/>
          <p:cNvSpPr txBox="1"/>
          <p:nvPr/>
        </p:nvSpPr>
        <p:spPr>
          <a:xfrm>
            <a:off x="1746024" y="3807481"/>
            <a:ext cx="2055300" cy="259500"/>
          </a:xfrm>
          <a:prstGeom prst="rect">
            <a:avLst/>
          </a:prstGeom>
          <a:solidFill>
            <a:srgbClr val="DD475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Lead-In</a:t>
            </a:r>
            <a:endParaRPr sz="1600" b="1" i="0" u="none" strike="noStrike" cap="non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23" name="Google Shape;223;p31"/>
          <p:cNvSpPr txBox="1"/>
          <p:nvPr/>
        </p:nvSpPr>
        <p:spPr>
          <a:xfrm>
            <a:off x="4348336" y="3807480"/>
            <a:ext cx="2282100" cy="259500"/>
          </a:xfrm>
          <a:prstGeom prst="rect">
            <a:avLst/>
          </a:prstGeom>
          <a:solidFill>
            <a:srgbClr val="DD475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Lead-In</a:t>
            </a:r>
            <a:endParaRPr sz="1600" b="1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24" name="Google Shape;224;p31"/>
          <p:cNvSpPr txBox="1"/>
          <p:nvPr/>
        </p:nvSpPr>
        <p:spPr>
          <a:xfrm>
            <a:off x="7188992" y="3807479"/>
            <a:ext cx="2282100" cy="259500"/>
          </a:xfrm>
          <a:prstGeom prst="rect">
            <a:avLst/>
          </a:prstGeom>
          <a:solidFill>
            <a:srgbClr val="DD475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Lead-In</a:t>
            </a:r>
            <a:endParaRPr sz="1600" b="1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25" name="Google Shape;225;p31"/>
          <p:cNvSpPr txBox="1"/>
          <p:nvPr/>
        </p:nvSpPr>
        <p:spPr>
          <a:xfrm>
            <a:off x="1746024" y="4064633"/>
            <a:ext cx="2055300" cy="726000"/>
          </a:xfrm>
          <a:prstGeom prst="rect">
            <a:avLst/>
          </a:prstGeom>
          <a:solidFill>
            <a:srgbClr val="EA999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Body 1</a:t>
            </a:r>
            <a:endParaRPr sz="1600" b="1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26" name="Google Shape;226;p31"/>
          <p:cNvSpPr txBox="1"/>
          <p:nvPr/>
        </p:nvSpPr>
        <p:spPr>
          <a:xfrm>
            <a:off x="4348336" y="4064631"/>
            <a:ext cx="2282100" cy="726000"/>
          </a:xfrm>
          <a:prstGeom prst="rect">
            <a:avLst/>
          </a:prstGeom>
          <a:solidFill>
            <a:srgbClr val="EA999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Body 2</a:t>
            </a:r>
            <a:endParaRPr sz="1600" b="1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27" name="Google Shape;227;p31"/>
          <p:cNvSpPr txBox="1"/>
          <p:nvPr/>
        </p:nvSpPr>
        <p:spPr>
          <a:xfrm>
            <a:off x="7188992" y="4064629"/>
            <a:ext cx="2282100" cy="726000"/>
          </a:xfrm>
          <a:prstGeom prst="rect">
            <a:avLst/>
          </a:prstGeom>
          <a:solidFill>
            <a:srgbClr val="EA999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Body 3</a:t>
            </a:r>
            <a:endParaRPr sz="1600" b="1" i="0" u="none" strike="noStrike" cap="non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28" name="Google Shape;228;p31"/>
          <p:cNvSpPr txBox="1"/>
          <p:nvPr/>
        </p:nvSpPr>
        <p:spPr>
          <a:xfrm>
            <a:off x="1746024" y="4790537"/>
            <a:ext cx="2055300" cy="259500"/>
          </a:xfrm>
          <a:prstGeom prst="rect">
            <a:avLst/>
          </a:prstGeom>
          <a:solidFill>
            <a:srgbClr val="DD475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Mini-Conclusion</a:t>
            </a:r>
            <a:endParaRPr sz="1600" b="1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29" name="Google Shape;229;p31"/>
          <p:cNvSpPr txBox="1"/>
          <p:nvPr/>
        </p:nvSpPr>
        <p:spPr>
          <a:xfrm>
            <a:off x="4348336" y="4790536"/>
            <a:ext cx="2282100" cy="259500"/>
          </a:xfrm>
          <a:prstGeom prst="rect">
            <a:avLst/>
          </a:prstGeom>
          <a:solidFill>
            <a:srgbClr val="DD475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Mini-Conclusion</a:t>
            </a:r>
            <a:endParaRPr sz="1600" b="1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30" name="Google Shape;230;p31"/>
          <p:cNvSpPr txBox="1"/>
          <p:nvPr/>
        </p:nvSpPr>
        <p:spPr>
          <a:xfrm>
            <a:off x="7188992" y="4790535"/>
            <a:ext cx="2282100" cy="259500"/>
          </a:xfrm>
          <a:prstGeom prst="rect">
            <a:avLst/>
          </a:prstGeom>
          <a:solidFill>
            <a:srgbClr val="DD475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Mini-Conclusion</a:t>
            </a:r>
            <a:endParaRPr sz="1600" b="1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31" name="Google Shape;231;p31"/>
          <p:cNvSpPr txBox="1"/>
          <p:nvPr/>
        </p:nvSpPr>
        <p:spPr>
          <a:xfrm>
            <a:off x="1746024" y="5320328"/>
            <a:ext cx="2055300" cy="448500"/>
          </a:xfrm>
          <a:prstGeom prst="rect">
            <a:avLst/>
          </a:prstGeom>
          <a:solidFill>
            <a:srgbClr val="4D4D4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Summary 1</a:t>
            </a:r>
            <a:endParaRPr sz="1600" b="1" i="0" u="none" strike="noStrike" cap="non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32" name="Google Shape;232;p31"/>
          <p:cNvSpPr txBox="1"/>
          <p:nvPr/>
        </p:nvSpPr>
        <p:spPr>
          <a:xfrm>
            <a:off x="4348336" y="5320328"/>
            <a:ext cx="2282100" cy="448500"/>
          </a:xfrm>
          <a:prstGeom prst="rect">
            <a:avLst/>
          </a:prstGeom>
          <a:solidFill>
            <a:srgbClr val="4D4D4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Summary 2</a:t>
            </a:r>
            <a:endParaRPr sz="1600" b="1" i="0" u="none" strike="noStrike" cap="non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33" name="Google Shape;233;p31"/>
          <p:cNvSpPr txBox="1"/>
          <p:nvPr/>
        </p:nvSpPr>
        <p:spPr>
          <a:xfrm>
            <a:off x="7188992" y="5320326"/>
            <a:ext cx="2282100" cy="448500"/>
          </a:xfrm>
          <a:prstGeom prst="rect">
            <a:avLst/>
          </a:prstGeom>
          <a:solidFill>
            <a:srgbClr val="4D4D4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Summary 3</a:t>
            </a:r>
            <a:endParaRPr sz="1600" b="1" i="0" u="none" strike="noStrike" cap="non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34" name="Google Shape;234;p31"/>
          <p:cNvSpPr txBox="1"/>
          <p:nvPr/>
        </p:nvSpPr>
        <p:spPr>
          <a:xfrm>
            <a:off x="4348334" y="5935251"/>
            <a:ext cx="2282100" cy="448500"/>
          </a:xfrm>
          <a:prstGeom prst="rect">
            <a:avLst/>
          </a:prstGeom>
          <a:solidFill>
            <a:srgbClr val="4D4D4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Conclusion</a:t>
            </a:r>
            <a:endParaRPr sz="1600" b="1" i="0" u="none" strike="noStrike" cap="non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235" name="Google Shape;235;p31"/>
          <p:cNvCxnSpPr>
            <a:stCxn id="218" idx="1"/>
            <a:endCxn id="219" idx="0"/>
          </p:cNvCxnSpPr>
          <p:nvPr/>
        </p:nvCxnSpPr>
        <p:spPr>
          <a:xfrm flipH="1">
            <a:off x="2773774" y="2787425"/>
            <a:ext cx="1599300" cy="303300"/>
          </a:xfrm>
          <a:prstGeom prst="bentConnector2">
            <a:avLst/>
          </a:prstGeom>
          <a:noFill/>
          <a:ln w="34925" cap="flat" cmpd="sng">
            <a:solidFill>
              <a:srgbClr val="DD4755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36" name="Google Shape;236;p31"/>
          <p:cNvCxnSpPr>
            <a:stCxn id="221" idx="2"/>
            <a:endCxn id="222" idx="0"/>
          </p:cNvCxnSpPr>
          <p:nvPr/>
        </p:nvCxnSpPr>
        <p:spPr>
          <a:xfrm rot="5400000">
            <a:off x="5417792" y="895113"/>
            <a:ext cx="268200" cy="5556300"/>
          </a:xfrm>
          <a:prstGeom prst="bentConnector3">
            <a:avLst>
              <a:gd name="adj1" fmla="val 50022"/>
            </a:avLst>
          </a:prstGeom>
          <a:noFill/>
          <a:ln w="34925" cap="flat" cmpd="sng">
            <a:solidFill>
              <a:srgbClr val="DD4755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37" name="Google Shape;237;p31"/>
          <p:cNvCxnSpPr>
            <a:stCxn id="219" idx="3"/>
            <a:endCxn id="220" idx="1"/>
          </p:cNvCxnSpPr>
          <p:nvPr/>
        </p:nvCxnSpPr>
        <p:spPr>
          <a:xfrm>
            <a:off x="3801324" y="3314915"/>
            <a:ext cx="546900" cy="0"/>
          </a:xfrm>
          <a:prstGeom prst="straightConnector1">
            <a:avLst/>
          </a:prstGeom>
          <a:noFill/>
          <a:ln w="34925" cap="flat" cmpd="sng">
            <a:solidFill>
              <a:srgbClr val="DD4755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38" name="Google Shape;238;p31"/>
          <p:cNvCxnSpPr>
            <a:stCxn id="220" idx="3"/>
            <a:endCxn id="221" idx="1"/>
          </p:cNvCxnSpPr>
          <p:nvPr/>
        </p:nvCxnSpPr>
        <p:spPr>
          <a:xfrm>
            <a:off x="6630436" y="3314914"/>
            <a:ext cx="558600" cy="0"/>
          </a:xfrm>
          <a:prstGeom prst="straightConnector1">
            <a:avLst/>
          </a:prstGeom>
          <a:noFill/>
          <a:ln w="34925" cap="flat" cmpd="sng">
            <a:solidFill>
              <a:srgbClr val="DD4755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39" name="Google Shape;239;p31"/>
          <p:cNvCxnSpPr>
            <a:endCxn id="218" idx="0"/>
          </p:cNvCxnSpPr>
          <p:nvPr/>
        </p:nvCxnSpPr>
        <p:spPr>
          <a:xfrm>
            <a:off x="5501824" y="2382275"/>
            <a:ext cx="0" cy="180900"/>
          </a:xfrm>
          <a:prstGeom prst="straightConnector1">
            <a:avLst/>
          </a:prstGeom>
          <a:noFill/>
          <a:ln w="34925" cap="flat" cmpd="sng">
            <a:solidFill>
              <a:srgbClr val="DD4755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40" name="Google Shape;240;p31"/>
          <p:cNvCxnSpPr>
            <a:stCxn id="214" idx="2"/>
          </p:cNvCxnSpPr>
          <p:nvPr/>
        </p:nvCxnSpPr>
        <p:spPr>
          <a:xfrm>
            <a:off x="5501824" y="1767850"/>
            <a:ext cx="0" cy="180900"/>
          </a:xfrm>
          <a:prstGeom prst="straightConnector1">
            <a:avLst/>
          </a:prstGeom>
          <a:noFill/>
          <a:ln w="34925" cap="flat" cmpd="sng">
            <a:solidFill>
              <a:srgbClr val="DD4755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41" name="Google Shape;241;p31"/>
          <p:cNvCxnSpPr>
            <a:stCxn id="230" idx="2"/>
            <a:endCxn id="231" idx="0"/>
          </p:cNvCxnSpPr>
          <p:nvPr/>
        </p:nvCxnSpPr>
        <p:spPr>
          <a:xfrm rot="5400000">
            <a:off x="5416742" y="2407035"/>
            <a:ext cx="270300" cy="5556300"/>
          </a:xfrm>
          <a:prstGeom prst="bentConnector3">
            <a:avLst>
              <a:gd name="adj1" fmla="val 49999"/>
            </a:avLst>
          </a:prstGeom>
          <a:noFill/>
          <a:ln w="34925" cap="flat" cmpd="sng">
            <a:solidFill>
              <a:srgbClr val="DD4755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42" name="Google Shape;242;p31"/>
          <p:cNvCxnSpPr>
            <a:stCxn id="231" idx="3"/>
            <a:endCxn id="232" idx="1"/>
          </p:cNvCxnSpPr>
          <p:nvPr/>
        </p:nvCxnSpPr>
        <p:spPr>
          <a:xfrm>
            <a:off x="3801324" y="5544578"/>
            <a:ext cx="546900" cy="0"/>
          </a:xfrm>
          <a:prstGeom prst="straightConnector1">
            <a:avLst/>
          </a:prstGeom>
          <a:noFill/>
          <a:ln w="34925" cap="flat" cmpd="sng">
            <a:solidFill>
              <a:srgbClr val="DD4755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43" name="Google Shape;243;p31"/>
          <p:cNvCxnSpPr>
            <a:stCxn id="232" idx="3"/>
            <a:endCxn id="233" idx="1"/>
          </p:cNvCxnSpPr>
          <p:nvPr/>
        </p:nvCxnSpPr>
        <p:spPr>
          <a:xfrm>
            <a:off x="6630436" y="5544578"/>
            <a:ext cx="558600" cy="0"/>
          </a:xfrm>
          <a:prstGeom prst="straightConnector1">
            <a:avLst/>
          </a:prstGeom>
          <a:noFill/>
          <a:ln w="34925" cap="flat" cmpd="sng">
            <a:solidFill>
              <a:srgbClr val="DD4755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44" name="Google Shape;244;p31"/>
          <p:cNvCxnSpPr>
            <a:stCxn id="233" idx="2"/>
            <a:endCxn id="234" idx="1"/>
          </p:cNvCxnSpPr>
          <p:nvPr/>
        </p:nvCxnSpPr>
        <p:spPr>
          <a:xfrm rot="5400000">
            <a:off x="6143942" y="3973326"/>
            <a:ext cx="390600" cy="3981600"/>
          </a:xfrm>
          <a:prstGeom prst="bentConnector4">
            <a:avLst>
              <a:gd name="adj1" fmla="val 21304"/>
              <a:gd name="adj2" fmla="val 106539"/>
            </a:avLst>
          </a:prstGeom>
          <a:noFill/>
          <a:ln w="34925" cap="flat" cmpd="sng">
            <a:solidFill>
              <a:srgbClr val="DD4755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45" name="Google Shape;245;p31"/>
          <p:cNvCxnSpPr>
            <a:stCxn id="228" idx="3"/>
            <a:endCxn id="223" idx="1"/>
          </p:cNvCxnSpPr>
          <p:nvPr/>
        </p:nvCxnSpPr>
        <p:spPr>
          <a:xfrm rot="10800000" flipH="1">
            <a:off x="3801324" y="3937187"/>
            <a:ext cx="546900" cy="983100"/>
          </a:xfrm>
          <a:prstGeom prst="bentConnector3">
            <a:avLst>
              <a:gd name="adj1" fmla="val 50011"/>
            </a:avLst>
          </a:prstGeom>
          <a:noFill/>
          <a:ln w="34925" cap="flat" cmpd="sng">
            <a:solidFill>
              <a:srgbClr val="DD4755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46" name="Google Shape;246;p31"/>
          <p:cNvCxnSpPr>
            <a:stCxn id="229" idx="3"/>
            <a:endCxn id="224" idx="1"/>
          </p:cNvCxnSpPr>
          <p:nvPr/>
        </p:nvCxnSpPr>
        <p:spPr>
          <a:xfrm rot="10800000" flipH="1">
            <a:off x="6630436" y="3937186"/>
            <a:ext cx="558600" cy="983100"/>
          </a:xfrm>
          <a:prstGeom prst="bentConnector3">
            <a:avLst>
              <a:gd name="adj1" fmla="val 49996"/>
            </a:avLst>
          </a:prstGeom>
          <a:noFill/>
          <a:ln w="34925" cap="flat" cmpd="sng">
            <a:solidFill>
              <a:srgbClr val="DD4755"/>
            </a:solidFill>
            <a:prstDash val="solid"/>
            <a:miter lim="800000"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2"/>
          <p:cNvSpPr txBox="1">
            <a:spLocks noGrp="1"/>
          </p:cNvSpPr>
          <p:nvPr>
            <p:ph type="title"/>
          </p:nvPr>
        </p:nvSpPr>
        <p:spPr>
          <a:xfrm>
            <a:off x="3142051" y="275499"/>
            <a:ext cx="8440500" cy="1302600"/>
          </a:xfrm>
          <a:prstGeom prst="rect">
            <a:avLst/>
          </a:prstGeom>
        </p:spPr>
        <p:txBody>
          <a:bodyPr spcFirstLastPara="1" wrap="square" lIns="45675" tIns="45675" rIns="45675" bIns="4567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Delivery Techniques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3"/>
          <p:cNvSpPr txBox="1">
            <a:spLocks noGrp="1"/>
          </p:cNvSpPr>
          <p:nvPr>
            <p:ph type="title"/>
          </p:nvPr>
        </p:nvSpPr>
        <p:spPr>
          <a:xfrm>
            <a:off x="1267261" y="377099"/>
            <a:ext cx="10709700" cy="1016100"/>
          </a:xfrm>
          <a:prstGeom prst="rect">
            <a:avLst/>
          </a:prstGeom>
        </p:spPr>
        <p:txBody>
          <a:bodyPr spcFirstLastPara="1" wrap="square" lIns="45675" tIns="45675" rIns="45675" bIns="456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Impact of Eye Contact</a:t>
            </a:r>
            <a:endParaRPr/>
          </a:p>
        </p:txBody>
      </p:sp>
      <p:sp>
        <p:nvSpPr>
          <p:cNvPr id="257" name="Google Shape;257;p33"/>
          <p:cNvSpPr/>
          <p:nvPr/>
        </p:nvSpPr>
        <p:spPr>
          <a:xfrm>
            <a:off x="1576350" y="1683356"/>
            <a:ext cx="4699500" cy="4603800"/>
          </a:xfrm>
          <a:prstGeom prst="rect">
            <a:avLst/>
          </a:prstGeom>
          <a:noFill/>
          <a:ln w="31750" cap="flat" cmpd="sng">
            <a:solidFill>
              <a:srgbClr val="0000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4D4D4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58" name="Google Shape;258;p33"/>
          <p:cNvSpPr/>
          <p:nvPr/>
        </p:nvSpPr>
        <p:spPr>
          <a:xfrm>
            <a:off x="1577940" y="1674150"/>
            <a:ext cx="4699500" cy="5376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4D4D4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59" name="Google Shape;259;p33"/>
          <p:cNvSpPr txBox="1"/>
          <p:nvPr/>
        </p:nvSpPr>
        <p:spPr>
          <a:xfrm>
            <a:off x="1839775" y="1710775"/>
            <a:ext cx="4308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Good Use</a:t>
            </a:r>
            <a:endParaRPr sz="24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60" name="Google Shape;260;p33"/>
          <p:cNvSpPr/>
          <p:nvPr/>
        </p:nvSpPr>
        <p:spPr>
          <a:xfrm>
            <a:off x="6432333" y="1678662"/>
            <a:ext cx="4699500" cy="537600"/>
          </a:xfrm>
          <a:prstGeom prst="rect">
            <a:avLst/>
          </a:prstGeom>
          <a:solidFill>
            <a:srgbClr val="DD475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4D4D4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61" name="Google Shape;261;p33"/>
          <p:cNvSpPr txBox="1"/>
          <p:nvPr/>
        </p:nvSpPr>
        <p:spPr>
          <a:xfrm>
            <a:off x="6729150" y="1715300"/>
            <a:ext cx="4082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Poor Use</a:t>
            </a:r>
            <a:endParaRPr sz="24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62" name="Google Shape;262;p33"/>
          <p:cNvSpPr/>
          <p:nvPr/>
        </p:nvSpPr>
        <p:spPr>
          <a:xfrm>
            <a:off x="6432333" y="3919167"/>
            <a:ext cx="4699500" cy="537600"/>
          </a:xfrm>
          <a:prstGeom prst="rect">
            <a:avLst/>
          </a:prstGeom>
          <a:solidFill>
            <a:srgbClr val="DD475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4D4D4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63" name="Google Shape;263;p33"/>
          <p:cNvSpPr txBox="1"/>
          <p:nvPr/>
        </p:nvSpPr>
        <p:spPr>
          <a:xfrm>
            <a:off x="6584725" y="3955800"/>
            <a:ext cx="4452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Too Much</a:t>
            </a:r>
            <a:endParaRPr sz="24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64" name="Google Shape;264;p33"/>
          <p:cNvSpPr/>
          <p:nvPr/>
        </p:nvSpPr>
        <p:spPr>
          <a:xfrm>
            <a:off x="6432333" y="1674150"/>
            <a:ext cx="4699500" cy="4603800"/>
          </a:xfrm>
          <a:prstGeom prst="rect">
            <a:avLst/>
          </a:prstGeom>
          <a:noFill/>
          <a:ln w="31750" cap="flat" cmpd="sng">
            <a:solidFill>
              <a:srgbClr val="DD475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4D4D4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65" name="Google Shape;265;p33"/>
          <p:cNvSpPr txBox="1"/>
          <p:nvPr/>
        </p:nvSpPr>
        <p:spPr>
          <a:xfrm>
            <a:off x="2350059" y="2488901"/>
            <a:ext cx="2680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4D4D4F"/>
                </a:solidFill>
                <a:latin typeface="Poppins"/>
                <a:ea typeface="Poppins"/>
                <a:cs typeface="Poppins"/>
                <a:sym typeface="Poppins"/>
              </a:rPr>
              <a:t>Trust</a:t>
            </a:r>
            <a:endParaRPr sz="1000">
              <a:solidFill>
                <a:srgbClr val="4D4D4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4D4D4F"/>
                </a:solidFill>
                <a:latin typeface="Poppins"/>
                <a:ea typeface="Poppins"/>
                <a:cs typeface="Poppins"/>
                <a:sym typeface="Poppins"/>
              </a:rPr>
              <a:t>Genuine</a:t>
            </a:r>
            <a:endParaRPr sz="1000">
              <a:solidFill>
                <a:srgbClr val="4D4D4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4D4D4F"/>
                </a:solidFill>
                <a:latin typeface="Poppins"/>
                <a:ea typeface="Poppins"/>
                <a:cs typeface="Poppins"/>
                <a:sym typeface="Poppins"/>
              </a:rPr>
              <a:t>Confidence</a:t>
            </a:r>
            <a:endParaRPr sz="1000">
              <a:solidFill>
                <a:srgbClr val="4D4D4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4D4D4F"/>
                </a:solidFill>
                <a:latin typeface="Poppins"/>
                <a:ea typeface="Poppins"/>
                <a:cs typeface="Poppins"/>
                <a:sym typeface="Poppins"/>
              </a:rPr>
              <a:t>You care</a:t>
            </a:r>
            <a:endParaRPr sz="1000">
              <a:solidFill>
                <a:srgbClr val="4D4D4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4D4D4F"/>
                </a:solidFill>
                <a:latin typeface="Poppins"/>
                <a:ea typeface="Poppins"/>
                <a:cs typeface="Poppins"/>
                <a:sym typeface="Poppins"/>
              </a:rPr>
              <a:t>Engage</a:t>
            </a:r>
            <a:endParaRPr sz="1000">
              <a:solidFill>
                <a:srgbClr val="4D4D4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4D4D4F"/>
                </a:solidFill>
                <a:latin typeface="Poppins"/>
                <a:ea typeface="Poppins"/>
                <a:cs typeface="Poppins"/>
                <a:sym typeface="Poppins"/>
              </a:rPr>
              <a:t>Show interest</a:t>
            </a:r>
            <a:endParaRPr sz="1000">
              <a:solidFill>
                <a:srgbClr val="4D4D4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4D4D4F"/>
                </a:solidFill>
                <a:latin typeface="Poppins"/>
                <a:ea typeface="Poppins"/>
                <a:cs typeface="Poppins"/>
                <a:sym typeface="Poppins"/>
              </a:rPr>
              <a:t>Competence</a:t>
            </a:r>
            <a:endParaRPr sz="1000">
              <a:solidFill>
                <a:srgbClr val="4D4D4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4D4D4F"/>
                </a:solidFill>
                <a:latin typeface="Poppins"/>
                <a:ea typeface="Poppins"/>
                <a:cs typeface="Poppins"/>
                <a:sym typeface="Poppins"/>
              </a:rPr>
              <a:t>Enthusiasm</a:t>
            </a:r>
            <a:endParaRPr sz="1000">
              <a:solidFill>
                <a:srgbClr val="4D4D4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4D4D4F"/>
                </a:solidFill>
                <a:latin typeface="Poppins"/>
                <a:ea typeface="Poppins"/>
                <a:cs typeface="Poppins"/>
                <a:sym typeface="Poppins"/>
              </a:rPr>
              <a:t>Authority</a:t>
            </a:r>
            <a:endParaRPr sz="2400">
              <a:solidFill>
                <a:srgbClr val="4D4D4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66" name="Google Shape;266;p33"/>
          <p:cNvSpPr txBox="1"/>
          <p:nvPr/>
        </p:nvSpPr>
        <p:spPr>
          <a:xfrm>
            <a:off x="6987893" y="2327926"/>
            <a:ext cx="2232600" cy="13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4D4D4F"/>
                </a:solidFill>
                <a:latin typeface="Poppins"/>
                <a:ea typeface="Poppins"/>
                <a:cs typeface="Poppins"/>
                <a:sym typeface="Poppins"/>
              </a:rPr>
              <a:t>Dodgy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4D4D4F"/>
                </a:solidFill>
                <a:latin typeface="Poppins"/>
                <a:ea typeface="Poppins"/>
                <a:cs typeface="Poppins"/>
                <a:sym typeface="Poppins"/>
              </a:rPr>
              <a:t>Distrust</a:t>
            </a:r>
            <a:endParaRPr sz="2400" b="1">
              <a:solidFill>
                <a:srgbClr val="DD4755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67" name="Google Shape;267;p33"/>
          <p:cNvSpPr txBox="1"/>
          <p:nvPr/>
        </p:nvSpPr>
        <p:spPr>
          <a:xfrm>
            <a:off x="6987893" y="4563720"/>
            <a:ext cx="2597100" cy="15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4D4D4F"/>
                </a:solidFill>
                <a:latin typeface="Poppins"/>
                <a:ea typeface="Poppins"/>
                <a:cs typeface="Poppins"/>
                <a:sym typeface="Poppins"/>
              </a:rPr>
              <a:t>Intimidating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4D4D4F"/>
                </a:solidFill>
                <a:latin typeface="Poppins"/>
                <a:ea typeface="Poppins"/>
                <a:cs typeface="Poppins"/>
                <a:sym typeface="Poppins"/>
              </a:rPr>
              <a:t>Unsettling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4D4D4F"/>
                </a:solidFill>
                <a:latin typeface="Poppins"/>
                <a:ea typeface="Poppins"/>
                <a:cs typeface="Poppins"/>
                <a:sym typeface="Poppins"/>
              </a:rPr>
              <a:t>Rude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4D4D4F"/>
                </a:solidFill>
                <a:latin typeface="Poppins"/>
                <a:ea typeface="Poppins"/>
                <a:cs typeface="Poppins"/>
                <a:sym typeface="Poppins"/>
              </a:rPr>
              <a:t>Overbearing</a:t>
            </a:r>
            <a:endParaRPr sz="2400">
              <a:solidFill>
                <a:srgbClr val="4D4D4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4"/>
          <p:cNvSpPr txBox="1">
            <a:spLocks noGrp="1"/>
          </p:cNvSpPr>
          <p:nvPr>
            <p:ph type="title"/>
          </p:nvPr>
        </p:nvSpPr>
        <p:spPr>
          <a:xfrm>
            <a:off x="1267261" y="377099"/>
            <a:ext cx="10709700" cy="1016100"/>
          </a:xfrm>
          <a:prstGeom prst="rect">
            <a:avLst/>
          </a:prstGeom>
        </p:spPr>
        <p:txBody>
          <a:bodyPr spcFirstLastPara="1" wrap="square" lIns="45675" tIns="45675" rIns="45675" bIns="456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Public Speaking Eye Contact Clusters</a:t>
            </a:r>
            <a:endParaRPr/>
          </a:p>
        </p:txBody>
      </p:sp>
      <p:sp>
        <p:nvSpPr>
          <p:cNvPr id="273" name="Google Shape;273;p34"/>
          <p:cNvSpPr/>
          <p:nvPr/>
        </p:nvSpPr>
        <p:spPr>
          <a:xfrm>
            <a:off x="3183317" y="1725625"/>
            <a:ext cx="5801700" cy="990600"/>
          </a:xfrm>
          <a:prstGeom prst="rect">
            <a:avLst/>
          </a:prstGeom>
          <a:solidFill>
            <a:srgbClr val="4D4D4F"/>
          </a:solidFill>
          <a:ln>
            <a:noFill/>
          </a:ln>
          <a:effectLst>
            <a:outerShdw blurRad="63500" dist="107763" dir="2700000" algn="ctr" rotWithShape="0">
              <a:srgbClr val="FFFFFF">
                <a:alpha val="4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4D4D4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74" name="Google Shape;274;p34"/>
          <p:cNvSpPr/>
          <p:nvPr/>
        </p:nvSpPr>
        <p:spPr>
          <a:xfrm rot="-5400000">
            <a:off x="5690394" y="5581825"/>
            <a:ext cx="533400" cy="898200"/>
          </a:xfrm>
          <a:prstGeom prst="moon">
            <a:avLst>
              <a:gd name="adj" fmla="val 50000"/>
            </a:avLst>
          </a:prstGeom>
          <a:solidFill>
            <a:srgbClr val="008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4D4D4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75" name="Google Shape;275;p34"/>
          <p:cNvSpPr/>
          <p:nvPr/>
        </p:nvSpPr>
        <p:spPr>
          <a:xfrm rot="-5400000">
            <a:off x="6788339" y="5581825"/>
            <a:ext cx="533400" cy="898200"/>
          </a:xfrm>
          <a:prstGeom prst="moon">
            <a:avLst>
              <a:gd name="adj" fmla="val 50000"/>
            </a:avLst>
          </a:prstGeom>
          <a:solidFill>
            <a:srgbClr val="008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4D4D4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76" name="Google Shape;276;p34"/>
          <p:cNvSpPr/>
          <p:nvPr/>
        </p:nvSpPr>
        <p:spPr>
          <a:xfrm rot="-5400000">
            <a:off x="3594316" y="5581825"/>
            <a:ext cx="533400" cy="898200"/>
          </a:xfrm>
          <a:prstGeom prst="moon">
            <a:avLst>
              <a:gd name="adj" fmla="val 50000"/>
            </a:avLst>
          </a:prstGeom>
          <a:solidFill>
            <a:srgbClr val="008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4D4D4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77" name="Google Shape;277;p34"/>
          <p:cNvSpPr/>
          <p:nvPr/>
        </p:nvSpPr>
        <p:spPr>
          <a:xfrm rot="-5400000">
            <a:off x="4692261" y="5581825"/>
            <a:ext cx="533400" cy="898200"/>
          </a:xfrm>
          <a:prstGeom prst="moon">
            <a:avLst>
              <a:gd name="adj" fmla="val 50000"/>
            </a:avLst>
          </a:prstGeom>
          <a:solidFill>
            <a:srgbClr val="008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4D4D4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78" name="Google Shape;278;p34"/>
          <p:cNvSpPr/>
          <p:nvPr/>
        </p:nvSpPr>
        <p:spPr>
          <a:xfrm rot="-5400000">
            <a:off x="7886284" y="5581825"/>
            <a:ext cx="533400" cy="898200"/>
          </a:xfrm>
          <a:prstGeom prst="moon">
            <a:avLst>
              <a:gd name="adj" fmla="val 50000"/>
            </a:avLst>
          </a:prstGeom>
          <a:solidFill>
            <a:srgbClr val="008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4D4D4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79" name="Google Shape;279;p34"/>
          <p:cNvSpPr/>
          <p:nvPr/>
        </p:nvSpPr>
        <p:spPr>
          <a:xfrm rot="-5400000">
            <a:off x="8984230" y="5581825"/>
            <a:ext cx="533400" cy="898200"/>
          </a:xfrm>
          <a:prstGeom prst="moon">
            <a:avLst>
              <a:gd name="adj" fmla="val 50000"/>
            </a:avLst>
          </a:prstGeom>
          <a:solidFill>
            <a:srgbClr val="008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4D4D4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80" name="Google Shape;280;p34"/>
          <p:cNvSpPr/>
          <p:nvPr/>
        </p:nvSpPr>
        <p:spPr>
          <a:xfrm rot="-5400000">
            <a:off x="1498238" y="5581825"/>
            <a:ext cx="533400" cy="898200"/>
          </a:xfrm>
          <a:prstGeom prst="moon">
            <a:avLst>
              <a:gd name="adj" fmla="val 50000"/>
            </a:avLst>
          </a:prstGeom>
          <a:solidFill>
            <a:srgbClr val="008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4D4D4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81" name="Google Shape;281;p34"/>
          <p:cNvSpPr/>
          <p:nvPr/>
        </p:nvSpPr>
        <p:spPr>
          <a:xfrm rot="-5400000">
            <a:off x="2596184" y="5581825"/>
            <a:ext cx="533400" cy="898200"/>
          </a:xfrm>
          <a:prstGeom prst="moon">
            <a:avLst>
              <a:gd name="adj" fmla="val 50000"/>
            </a:avLst>
          </a:prstGeom>
          <a:solidFill>
            <a:srgbClr val="008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4D4D4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82" name="Google Shape;282;p34"/>
          <p:cNvSpPr/>
          <p:nvPr/>
        </p:nvSpPr>
        <p:spPr>
          <a:xfrm rot="-5400000">
            <a:off x="10082175" y="5581825"/>
            <a:ext cx="533400" cy="898200"/>
          </a:xfrm>
          <a:prstGeom prst="moon">
            <a:avLst>
              <a:gd name="adj" fmla="val 50000"/>
            </a:avLst>
          </a:prstGeom>
          <a:solidFill>
            <a:srgbClr val="008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4D4D4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83" name="Google Shape;283;p34"/>
          <p:cNvSpPr/>
          <p:nvPr/>
        </p:nvSpPr>
        <p:spPr>
          <a:xfrm rot="-5400000">
            <a:off x="5690394" y="4896025"/>
            <a:ext cx="533400" cy="898200"/>
          </a:xfrm>
          <a:prstGeom prst="moon">
            <a:avLst>
              <a:gd name="adj" fmla="val 50000"/>
            </a:avLst>
          </a:prstGeom>
          <a:solidFill>
            <a:srgbClr val="FF33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4D4D4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84" name="Google Shape;284;p34"/>
          <p:cNvSpPr/>
          <p:nvPr/>
        </p:nvSpPr>
        <p:spPr>
          <a:xfrm rot="-5400000">
            <a:off x="6788339" y="4896025"/>
            <a:ext cx="533400" cy="898200"/>
          </a:xfrm>
          <a:prstGeom prst="moon">
            <a:avLst>
              <a:gd name="adj" fmla="val 50000"/>
            </a:avLst>
          </a:prstGeom>
          <a:solidFill>
            <a:srgbClr val="008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4D4D4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85" name="Google Shape;285;p34"/>
          <p:cNvSpPr/>
          <p:nvPr/>
        </p:nvSpPr>
        <p:spPr>
          <a:xfrm rot="-5400000">
            <a:off x="3594316" y="4896025"/>
            <a:ext cx="533400" cy="898200"/>
          </a:xfrm>
          <a:prstGeom prst="moon">
            <a:avLst>
              <a:gd name="adj" fmla="val 50000"/>
            </a:avLst>
          </a:prstGeom>
          <a:solidFill>
            <a:srgbClr val="008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4D4D4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86" name="Google Shape;286;p34"/>
          <p:cNvSpPr/>
          <p:nvPr/>
        </p:nvSpPr>
        <p:spPr>
          <a:xfrm rot="-5400000">
            <a:off x="4692261" y="4896025"/>
            <a:ext cx="533400" cy="898200"/>
          </a:xfrm>
          <a:prstGeom prst="moon">
            <a:avLst>
              <a:gd name="adj" fmla="val 50000"/>
            </a:avLst>
          </a:prstGeom>
          <a:solidFill>
            <a:srgbClr val="008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4D4D4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87" name="Google Shape;287;p34"/>
          <p:cNvSpPr/>
          <p:nvPr/>
        </p:nvSpPr>
        <p:spPr>
          <a:xfrm rot="-5400000">
            <a:off x="7886284" y="4896025"/>
            <a:ext cx="533400" cy="898200"/>
          </a:xfrm>
          <a:prstGeom prst="moon">
            <a:avLst>
              <a:gd name="adj" fmla="val 50000"/>
            </a:avLst>
          </a:prstGeom>
          <a:solidFill>
            <a:srgbClr val="008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4D4D4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88" name="Google Shape;288;p34"/>
          <p:cNvSpPr/>
          <p:nvPr/>
        </p:nvSpPr>
        <p:spPr>
          <a:xfrm rot="-5400000">
            <a:off x="8984230" y="4896025"/>
            <a:ext cx="533400" cy="898200"/>
          </a:xfrm>
          <a:prstGeom prst="moon">
            <a:avLst>
              <a:gd name="adj" fmla="val 50000"/>
            </a:avLst>
          </a:prstGeom>
          <a:solidFill>
            <a:srgbClr val="FF33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4D4D4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89" name="Google Shape;289;p34"/>
          <p:cNvSpPr/>
          <p:nvPr/>
        </p:nvSpPr>
        <p:spPr>
          <a:xfrm rot="-5400000">
            <a:off x="1498238" y="4896025"/>
            <a:ext cx="533400" cy="898200"/>
          </a:xfrm>
          <a:prstGeom prst="moon">
            <a:avLst>
              <a:gd name="adj" fmla="val 50000"/>
            </a:avLst>
          </a:prstGeom>
          <a:solidFill>
            <a:srgbClr val="008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4D4D4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90" name="Google Shape;290;p34"/>
          <p:cNvSpPr/>
          <p:nvPr/>
        </p:nvSpPr>
        <p:spPr>
          <a:xfrm rot="-5400000">
            <a:off x="2596184" y="4896025"/>
            <a:ext cx="533400" cy="898200"/>
          </a:xfrm>
          <a:prstGeom prst="moon">
            <a:avLst>
              <a:gd name="adj" fmla="val 50000"/>
            </a:avLst>
          </a:prstGeom>
          <a:solidFill>
            <a:srgbClr val="FF33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4D4D4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91" name="Google Shape;291;p34"/>
          <p:cNvSpPr/>
          <p:nvPr/>
        </p:nvSpPr>
        <p:spPr>
          <a:xfrm rot="-5400000">
            <a:off x="10082175" y="4896025"/>
            <a:ext cx="533400" cy="898200"/>
          </a:xfrm>
          <a:prstGeom prst="moon">
            <a:avLst>
              <a:gd name="adj" fmla="val 50000"/>
            </a:avLst>
          </a:prstGeom>
          <a:solidFill>
            <a:srgbClr val="008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4D4D4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92" name="Google Shape;292;p34"/>
          <p:cNvSpPr/>
          <p:nvPr/>
        </p:nvSpPr>
        <p:spPr>
          <a:xfrm rot="-5400000">
            <a:off x="5690394" y="4286425"/>
            <a:ext cx="533400" cy="898200"/>
          </a:xfrm>
          <a:prstGeom prst="moon">
            <a:avLst>
              <a:gd name="adj" fmla="val 50000"/>
            </a:avLst>
          </a:prstGeom>
          <a:solidFill>
            <a:srgbClr val="008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4D4D4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93" name="Google Shape;293;p34"/>
          <p:cNvSpPr/>
          <p:nvPr/>
        </p:nvSpPr>
        <p:spPr>
          <a:xfrm rot="-5400000">
            <a:off x="6788339" y="4286425"/>
            <a:ext cx="533400" cy="898200"/>
          </a:xfrm>
          <a:prstGeom prst="moon">
            <a:avLst>
              <a:gd name="adj" fmla="val 50000"/>
            </a:avLst>
          </a:prstGeom>
          <a:solidFill>
            <a:srgbClr val="008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4D4D4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94" name="Google Shape;294;p34"/>
          <p:cNvSpPr/>
          <p:nvPr/>
        </p:nvSpPr>
        <p:spPr>
          <a:xfrm rot="-5400000">
            <a:off x="3594316" y="4286425"/>
            <a:ext cx="533400" cy="898200"/>
          </a:xfrm>
          <a:prstGeom prst="moon">
            <a:avLst>
              <a:gd name="adj" fmla="val 50000"/>
            </a:avLst>
          </a:prstGeom>
          <a:solidFill>
            <a:srgbClr val="008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4D4D4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95" name="Google Shape;295;p34"/>
          <p:cNvSpPr/>
          <p:nvPr/>
        </p:nvSpPr>
        <p:spPr>
          <a:xfrm rot="-5400000">
            <a:off x="4692261" y="4286425"/>
            <a:ext cx="533400" cy="898200"/>
          </a:xfrm>
          <a:prstGeom prst="moon">
            <a:avLst>
              <a:gd name="adj" fmla="val 50000"/>
            </a:avLst>
          </a:prstGeom>
          <a:solidFill>
            <a:srgbClr val="008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4D4D4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96" name="Google Shape;296;p34"/>
          <p:cNvSpPr/>
          <p:nvPr/>
        </p:nvSpPr>
        <p:spPr>
          <a:xfrm rot="-5400000">
            <a:off x="7886284" y="4286425"/>
            <a:ext cx="533400" cy="898200"/>
          </a:xfrm>
          <a:prstGeom prst="moon">
            <a:avLst>
              <a:gd name="adj" fmla="val 50000"/>
            </a:avLst>
          </a:prstGeom>
          <a:solidFill>
            <a:srgbClr val="008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4D4D4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97" name="Google Shape;297;p34"/>
          <p:cNvSpPr/>
          <p:nvPr/>
        </p:nvSpPr>
        <p:spPr>
          <a:xfrm rot="-5400000">
            <a:off x="8984230" y="4286425"/>
            <a:ext cx="533400" cy="898200"/>
          </a:xfrm>
          <a:prstGeom prst="moon">
            <a:avLst>
              <a:gd name="adj" fmla="val 50000"/>
            </a:avLst>
          </a:prstGeom>
          <a:solidFill>
            <a:srgbClr val="008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4D4D4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98" name="Google Shape;298;p34"/>
          <p:cNvSpPr/>
          <p:nvPr/>
        </p:nvSpPr>
        <p:spPr>
          <a:xfrm rot="-5400000">
            <a:off x="1498238" y="4286425"/>
            <a:ext cx="533400" cy="898200"/>
          </a:xfrm>
          <a:prstGeom prst="moon">
            <a:avLst>
              <a:gd name="adj" fmla="val 50000"/>
            </a:avLst>
          </a:prstGeom>
          <a:solidFill>
            <a:srgbClr val="008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4D4D4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99" name="Google Shape;299;p34"/>
          <p:cNvSpPr/>
          <p:nvPr/>
        </p:nvSpPr>
        <p:spPr>
          <a:xfrm rot="-5400000">
            <a:off x="2596184" y="4286425"/>
            <a:ext cx="533400" cy="898200"/>
          </a:xfrm>
          <a:prstGeom prst="moon">
            <a:avLst>
              <a:gd name="adj" fmla="val 50000"/>
            </a:avLst>
          </a:prstGeom>
          <a:solidFill>
            <a:srgbClr val="008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4D4D4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00" name="Google Shape;300;p34"/>
          <p:cNvSpPr/>
          <p:nvPr/>
        </p:nvSpPr>
        <p:spPr>
          <a:xfrm rot="-5400000">
            <a:off x="10082175" y="4286425"/>
            <a:ext cx="533400" cy="898200"/>
          </a:xfrm>
          <a:prstGeom prst="moon">
            <a:avLst>
              <a:gd name="adj" fmla="val 50000"/>
            </a:avLst>
          </a:prstGeom>
          <a:solidFill>
            <a:srgbClr val="008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4D4D4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01" name="Google Shape;301;p34"/>
          <p:cNvSpPr/>
          <p:nvPr/>
        </p:nvSpPr>
        <p:spPr>
          <a:xfrm rot="-5400000">
            <a:off x="5690394" y="3600625"/>
            <a:ext cx="533400" cy="898200"/>
          </a:xfrm>
          <a:prstGeom prst="moon">
            <a:avLst>
              <a:gd name="adj" fmla="val 50000"/>
            </a:avLst>
          </a:prstGeom>
          <a:solidFill>
            <a:srgbClr val="008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4D4D4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02" name="Google Shape;302;p34"/>
          <p:cNvSpPr/>
          <p:nvPr/>
        </p:nvSpPr>
        <p:spPr>
          <a:xfrm rot="-5400000">
            <a:off x="6788339" y="3600625"/>
            <a:ext cx="533400" cy="898200"/>
          </a:xfrm>
          <a:prstGeom prst="moon">
            <a:avLst>
              <a:gd name="adj" fmla="val 50000"/>
            </a:avLst>
          </a:prstGeom>
          <a:solidFill>
            <a:srgbClr val="008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4D4D4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03" name="Google Shape;303;p34"/>
          <p:cNvSpPr/>
          <p:nvPr/>
        </p:nvSpPr>
        <p:spPr>
          <a:xfrm rot="-5400000">
            <a:off x="3594316" y="3600625"/>
            <a:ext cx="533400" cy="898200"/>
          </a:xfrm>
          <a:prstGeom prst="moon">
            <a:avLst>
              <a:gd name="adj" fmla="val 50000"/>
            </a:avLst>
          </a:prstGeom>
          <a:solidFill>
            <a:srgbClr val="008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4D4D4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04" name="Google Shape;304;p34"/>
          <p:cNvSpPr/>
          <p:nvPr/>
        </p:nvSpPr>
        <p:spPr>
          <a:xfrm rot="-5400000">
            <a:off x="4692261" y="3600625"/>
            <a:ext cx="533400" cy="898200"/>
          </a:xfrm>
          <a:prstGeom prst="moon">
            <a:avLst>
              <a:gd name="adj" fmla="val 50000"/>
            </a:avLst>
          </a:prstGeom>
          <a:solidFill>
            <a:srgbClr val="FF33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4D4D4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05" name="Google Shape;305;p34"/>
          <p:cNvSpPr/>
          <p:nvPr/>
        </p:nvSpPr>
        <p:spPr>
          <a:xfrm rot="-5400000">
            <a:off x="7886284" y="3600625"/>
            <a:ext cx="533400" cy="898200"/>
          </a:xfrm>
          <a:prstGeom prst="moon">
            <a:avLst>
              <a:gd name="adj" fmla="val 50000"/>
            </a:avLst>
          </a:prstGeom>
          <a:solidFill>
            <a:srgbClr val="FF33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4D4D4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06" name="Google Shape;306;p34"/>
          <p:cNvSpPr/>
          <p:nvPr/>
        </p:nvSpPr>
        <p:spPr>
          <a:xfrm rot="-5400000">
            <a:off x="8984230" y="3600625"/>
            <a:ext cx="533400" cy="898200"/>
          </a:xfrm>
          <a:prstGeom prst="moon">
            <a:avLst>
              <a:gd name="adj" fmla="val 50000"/>
            </a:avLst>
          </a:prstGeom>
          <a:solidFill>
            <a:srgbClr val="008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4D4D4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07" name="Google Shape;307;p34"/>
          <p:cNvSpPr/>
          <p:nvPr/>
        </p:nvSpPr>
        <p:spPr>
          <a:xfrm rot="-5400000">
            <a:off x="1498238" y="3600625"/>
            <a:ext cx="533400" cy="898200"/>
          </a:xfrm>
          <a:prstGeom prst="moon">
            <a:avLst>
              <a:gd name="adj" fmla="val 50000"/>
            </a:avLst>
          </a:prstGeom>
          <a:solidFill>
            <a:srgbClr val="008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4D4D4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08" name="Google Shape;308;p34"/>
          <p:cNvSpPr/>
          <p:nvPr/>
        </p:nvSpPr>
        <p:spPr>
          <a:xfrm rot="-5400000">
            <a:off x="2596184" y="3600625"/>
            <a:ext cx="533400" cy="898200"/>
          </a:xfrm>
          <a:prstGeom prst="moon">
            <a:avLst>
              <a:gd name="adj" fmla="val 50000"/>
            </a:avLst>
          </a:prstGeom>
          <a:solidFill>
            <a:srgbClr val="FF33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4D4D4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09" name="Google Shape;309;p34"/>
          <p:cNvSpPr/>
          <p:nvPr/>
        </p:nvSpPr>
        <p:spPr>
          <a:xfrm rot="-5400000">
            <a:off x="10082175" y="3600625"/>
            <a:ext cx="533400" cy="898200"/>
          </a:xfrm>
          <a:prstGeom prst="moon">
            <a:avLst>
              <a:gd name="adj" fmla="val 50000"/>
            </a:avLst>
          </a:prstGeom>
          <a:solidFill>
            <a:srgbClr val="FF33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4D4D4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10" name="Google Shape;310;p34"/>
          <p:cNvSpPr/>
          <p:nvPr/>
        </p:nvSpPr>
        <p:spPr>
          <a:xfrm rot="-5400000">
            <a:off x="5690394" y="2991025"/>
            <a:ext cx="533400" cy="898200"/>
          </a:xfrm>
          <a:prstGeom prst="moon">
            <a:avLst>
              <a:gd name="adj" fmla="val 50000"/>
            </a:avLst>
          </a:prstGeom>
          <a:solidFill>
            <a:srgbClr val="008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4D4D4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11" name="Google Shape;311;p34"/>
          <p:cNvSpPr/>
          <p:nvPr/>
        </p:nvSpPr>
        <p:spPr>
          <a:xfrm rot="-5400000">
            <a:off x="6788339" y="2991025"/>
            <a:ext cx="533400" cy="898200"/>
          </a:xfrm>
          <a:prstGeom prst="moon">
            <a:avLst>
              <a:gd name="adj" fmla="val 50000"/>
            </a:avLst>
          </a:prstGeom>
          <a:solidFill>
            <a:srgbClr val="008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4D4D4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12" name="Google Shape;312;p34"/>
          <p:cNvSpPr/>
          <p:nvPr/>
        </p:nvSpPr>
        <p:spPr>
          <a:xfrm rot="-5400000">
            <a:off x="3594316" y="2991025"/>
            <a:ext cx="533400" cy="898200"/>
          </a:xfrm>
          <a:prstGeom prst="moon">
            <a:avLst>
              <a:gd name="adj" fmla="val 50000"/>
            </a:avLst>
          </a:prstGeom>
          <a:solidFill>
            <a:srgbClr val="008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4D4D4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13" name="Google Shape;313;p34"/>
          <p:cNvSpPr/>
          <p:nvPr/>
        </p:nvSpPr>
        <p:spPr>
          <a:xfrm rot="-5400000">
            <a:off x="4692261" y="2991025"/>
            <a:ext cx="533400" cy="898200"/>
          </a:xfrm>
          <a:prstGeom prst="moon">
            <a:avLst>
              <a:gd name="adj" fmla="val 50000"/>
            </a:avLst>
          </a:prstGeom>
          <a:solidFill>
            <a:srgbClr val="008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4D4D4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14" name="Google Shape;314;p34"/>
          <p:cNvSpPr/>
          <p:nvPr/>
        </p:nvSpPr>
        <p:spPr>
          <a:xfrm rot="-5400000">
            <a:off x="7886284" y="2991025"/>
            <a:ext cx="533400" cy="898200"/>
          </a:xfrm>
          <a:prstGeom prst="moon">
            <a:avLst>
              <a:gd name="adj" fmla="val 50000"/>
            </a:avLst>
          </a:prstGeom>
          <a:solidFill>
            <a:srgbClr val="008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4D4D4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15" name="Google Shape;315;p34"/>
          <p:cNvSpPr/>
          <p:nvPr/>
        </p:nvSpPr>
        <p:spPr>
          <a:xfrm rot="-5400000">
            <a:off x="8984230" y="2991025"/>
            <a:ext cx="533400" cy="898200"/>
          </a:xfrm>
          <a:prstGeom prst="moon">
            <a:avLst>
              <a:gd name="adj" fmla="val 50000"/>
            </a:avLst>
          </a:prstGeom>
          <a:solidFill>
            <a:srgbClr val="008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4D4D4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16" name="Google Shape;316;p34"/>
          <p:cNvSpPr/>
          <p:nvPr/>
        </p:nvSpPr>
        <p:spPr>
          <a:xfrm rot="-5400000">
            <a:off x="1498238" y="2991025"/>
            <a:ext cx="533400" cy="898200"/>
          </a:xfrm>
          <a:prstGeom prst="moon">
            <a:avLst>
              <a:gd name="adj" fmla="val 50000"/>
            </a:avLst>
          </a:prstGeom>
          <a:solidFill>
            <a:srgbClr val="008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4D4D4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17" name="Google Shape;317;p34"/>
          <p:cNvSpPr/>
          <p:nvPr/>
        </p:nvSpPr>
        <p:spPr>
          <a:xfrm rot="-5400000">
            <a:off x="2596184" y="2991025"/>
            <a:ext cx="533400" cy="898200"/>
          </a:xfrm>
          <a:prstGeom prst="moon">
            <a:avLst>
              <a:gd name="adj" fmla="val 50000"/>
            </a:avLst>
          </a:prstGeom>
          <a:solidFill>
            <a:srgbClr val="008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4D4D4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18" name="Google Shape;318;p34"/>
          <p:cNvSpPr/>
          <p:nvPr/>
        </p:nvSpPr>
        <p:spPr>
          <a:xfrm rot="-5400000">
            <a:off x="10082175" y="2991025"/>
            <a:ext cx="533400" cy="898200"/>
          </a:xfrm>
          <a:prstGeom prst="moon">
            <a:avLst>
              <a:gd name="adj" fmla="val 50000"/>
            </a:avLst>
          </a:prstGeom>
          <a:solidFill>
            <a:srgbClr val="008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4D4D4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19" name="Google Shape;319;p34"/>
          <p:cNvSpPr/>
          <p:nvPr/>
        </p:nvSpPr>
        <p:spPr>
          <a:xfrm>
            <a:off x="1315838" y="2868625"/>
            <a:ext cx="3293700" cy="1752600"/>
          </a:xfrm>
          <a:prstGeom prst="ellipse">
            <a:avLst/>
          </a:prstGeom>
          <a:noFill/>
          <a:ln w="3810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4D4D4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cxnSp>
        <p:nvCxnSpPr>
          <p:cNvPr id="320" name="Google Shape;320;p34"/>
          <p:cNvCxnSpPr/>
          <p:nvPr/>
        </p:nvCxnSpPr>
        <p:spPr>
          <a:xfrm rot="10800000" flipH="1">
            <a:off x="2912850" y="2182825"/>
            <a:ext cx="3293700" cy="18288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321" name="Google Shape;321;p34"/>
          <p:cNvSpPr/>
          <p:nvPr/>
        </p:nvSpPr>
        <p:spPr>
          <a:xfrm>
            <a:off x="7604071" y="4392625"/>
            <a:ext cx="3293700" cy="1752600"/>
          </a:xfrm>
          <a:prstGeom prst="ellipse">
            <a:avLst/>
          </a:prstGeom>
          <a:noFill/>
          <a:ln w="3810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4D4D4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22" name="Google Shape;322;p34"/>
          <p:cNvSpPr/>
          <p:nvPr/>
        </p:nvSpPr>
        <p:spPr>
          <a:xfrm>
            <a:off x="6506126" y="3097225"/>
            <a:ext cx="3293700" cy="1752600"/>
          </a:xfrm>
          <a:prstGeom prst="ellipse">
            <a:avLst/>
          </a:prstGeom>
          <a:noFill/>
          <a:ln w="3810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4D4D4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23" name="Google Shape;323;p34"/>
          <p:cNvSpPr/>
          <p:nvPr/>
        </p:nvSpPr>
        <p:spPr>
          <a:xfrm>
            <a:off x="4110608" y="4773625"/>
            <a:ext cx="3293700" cy="1752600"/>
          </a:xfrm>
          <a:prstGeom prst="ellipse">
            <a:avLst/>
          </a:prstGeom>
          <a:noFill/>
          <a:ln w="3810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4D4D4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24" name="Google Shape;324;p34"/>
          <p:cNvSpPr/>
          <p:nvPr/>
        </p:nvSpPr>
        <p:spPr>
          <a:xfrm>
            <a:off x="1216025" y="4545025"/>
            <a:ext cx="3293700" cy="1752600"/>
          </a:xfrm>
          <a:prstGeom prst="ellipse">
            <a:avLst/>
          </a:prstGeom>
          <a:noFill/>
          <a:ln w="3810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4D4D4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25" name="Google Shape;325;p34"/>
          <p:cNvSpPr/>
          <p:nvPr/>
        </p:nvSpPr>
        <p:spPr>
          <a:xfrm>
            <a:off x="3910982" y="3097225"/>
            <a:ext cx="3293700" cy="1752600"/>
          </a:xfrm>
          <a:prstGeom prst="ellipse">
            <a:avLst/>
          </a:prstGeom>
          <a:noFill/>
          <a:ln w="3810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4D4D4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26" name="Google Shape;326;p34"/>
          <p:cNvSpPr/>
          <p:nvPr/>
        </p:nvSpPr>
        <p:spPr>
          <a:xfrm>
            <a:off x="8302764" y="3097225"/>
            <a:ext cx="3293700" cy="1752600"/>
          </a:xfrm>
          <a:prstGeom prst="ellipse">
            <a:avLst/>
          </a:prstGeom>
          <a:noFill/>
          <a:ln w="3810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4D4D4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cxnSp>
        <p:nvCxnSpPr>
          <p:cNvPr id="327" name="Google Shape;327;p34"/>
          <p:cNvCxnSpPr/>
          <p:nvPr/>
        </p:nvCxnSpPr>
        <p:spPr>
          <a:xfrm>
            <a:off x="6206686" y="2182825"/>
            <a:ext cx="4067700" cy="17748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28" name="Google Shape;328;p34"/>
          <p:cNvCxnSpPr/>
          <p:nvPr/>
        </p:nvCxnSpPr>
        <p:spPr>
          <a:xfrm>
            <a:off x="6206686" y="2182825"/>
            <a:ext cx="3094200" cy="31242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29" name="Google Shape;329;p34"/>
          <p:cNvCxnSpPr/>
          <p:nvPr/>
        </p:nvCxnSpPr>
        <p:spPr>
          <a:xfrm flipH="1">
            <a:off x="4909186" y="2182825"/>
            <a:ext cx="1297500" cy="18288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30" name="Google Shape;330;p34"/>
          <p:cNvCxnSpPr/>
          <p:nvPr/>
        </p:nvCxnSpPr>
        <p:spPr>
          <a:xfrm flipH="1">
            <a:off x="2912986" y="2182825"/>
            <a:ext cx="3293700" cy="31242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31" name="Google Shape;331;p34"/>
          <p:cNvCxnSpPr/>
          <p:nvPr/>
        </p:nvCxnSpPr>
        <p:spPr>
          <a:xfrm flipH="1">
            <a:off x="5907286" y="2182825"/>
            <a:ext cx="299400" cy="31242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32" name="Google Shape;332;p34"/>
          <p:cNvCxnSpPr/>
          <p:nvPr/>
        </p:nvCxnSpPr>
        <p:spPr>
          <a:xfrm>
            <a:off x="6206686" y="2198867"/>
            <a:ext cx="1996200" cy="18288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33" name="Google Shape;333;p34"/>
          <p:cNvSpPr txBox="1"/>
          <p:nvPr/>
        </p:nvSpPr>
        <p:spPr>
          <a:xfrm>
            <a:off x="4392274" y="1736206"/>
            <a:ext cx="33021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Stage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5"/>
          <p:cNvSpPr txBox="1">
            <a:spLocks noGrp="1"/>
          </p:cNvSpPr>
          <p:nvPr>
            <p:ph type="title"/>
          </p:nvPr>
        </p:nvSpPr>
        <p:spPr>
          <a:xfrm>
            <a:off x="1267261" y="377099"/>
            <a:ext cx="10709700" cy="1016100"/>
          </a:xfrm>
          <a:prstGeom prst="rect">
            <a:avLst/>
          </a:prstGeom>
        </p:spPr>
        <p:txBody>
          <a:bodyPr spcFirstLastPara="1" wrap="square" lIns="45675" tIns="45675" rIns="45675" bIns="456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Confident Manner</a:t>
            </a:r>
            <a:endParaRPr/>
          </a:p>
        </p:txBody>
      </p:sp>
      <p:sp>
        <p:nvSpPr>
          <p:cNvPr id="339" name="Google Shape;339;p35"/>
          <p:cNvSpPr txBox="1">
            <a:spLocks noGrp="1"/>
          </p:cNvSpPr>
          <p:nvPr>
            <p:ph type="body" idx="1"/>
          </p:nvPr>
        </p:nvSpPr>
        <p:spPr>
          <a:xfrm>
            <a:off x="1267261" y="1523224"/>
            <a:ext cx="10709700" cy="4721100"/>
          </a:xfrm>
          <a:prstGeom prst="rect">
            <a:avLst/>
          </a:prstGeom>
        </p:spPr>
        <p:txBody>
          <a:bodyPr spcFirstLastPara="1" wrap="square" lIns="45675" tIns="45675" rIns="45675" bIns="45675" anchor="t" anchorCtr="0">
            <a:noAutofit/>
          </a:bodyPr>
          <a:lstStyle/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Clr>
                <a:srgbClr val="0000FF"/>
              </a:buClr>
              <a:buSzPts val="2400"/>
              <a:buAutoNum type="arabicPeriod"/>
            </a:pPr>
            <a:r>
              <a:rPr lang="en-US"/>
              <a:t>Eye contact</a:t>
            </a:r>
            <a:endParaRPr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400"/>
              <a:buAutoNum type="arabicPeriod"/>
            </a:pPr>
            <a:r>
              <a:rPr lang="en-US"/>
              <a:t>Use pauses and silence to your advantage - Say nothing instead of “Um”</a:t>
            </a:r>
            <a:endParaRPr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400"/>
              <a:buAutoNum type="arabicPeriod"/>
            </a:pPr>
            <a:r>
              <a:rPr lang="en-US"/>
              <a:t>Control your pace</a:t>
            </a:r>
            <a:endParaRPr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400"/>
              <a:buAutoNum type="arabicPeriod"/>
            </a:pPr>
            <a:r>
              <a:rPr lang="en-US"/>
              <a:t>Use hand gestures appropriately</a:t>
            </a:r>
            <a:endParaRPr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400"/>
              <a:buAutoNum type="arabicPeriod"/>
            </a:pPr>
            <a:r>
              <a:rPr lang="en-US"/>
              <a:t>Move to a new position to indicate a new idea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36"/>
          <p:cNvSpPr txBox="1">
            <a:spLocks noGrp="1"/>
          </p:cNvSpPr>
          <p:nvPr>
            <p:ph type="title"/>
          </p:nvPr>
        </p:nvSpPr>
        <p:spPr>
          <a:xfrm>
            <a:off x="1267261" y="377099"/>
            <a:ext cx="10709700" cy="1016100"/>
          </a:xfrm>
          <a:prstGeom prst="rect">
            <a:avLst/>
          </a:prstGeom>
        </p:spPr>
        <p:txBody>
          <a:bodyPr spcFirstLastPara="1" wrap="square" lIns="45675" tIns="45675" rIns="45675" bIns="456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Exercise: Touch, Turn, Talk</a:t>
            </a:r>
            <a:endParaRPr/>
          </a:p>
        </p:txBody>
      </p:sp>
      <p:sp>
        <p:nvSpPr>
          <p:cNvPr id="345" name="Google Shape;345;p36"/>
          <p:cNvSpPr txBox="1">
            <a:spLocks noGrp="1"/>
          </p:cNvSpPr>
          <p:nvPr>
            <p:ph type="body" idx="1"/>
          </p:nvPr>
        </p:nvSpPr>
        <p:spPr>
          <a:xfrm>
            <a:off x="1267261" y="1523224"/>
            <a:ext cx="10709700" cy="4721100"/>
          </a:xfrm>
          <a:prstGeom prst="rect">
            <a:avLst/>
          </a:prstGeom>
        </p:spPr>
        <p:txBody>
          <a:bodyPr spcFirstLastPara="1" wrap="square" lIns="45675" tIns="45675" rIns="45675" bIns="45675" anchor="t" anchorCtr="0">
            <a:noAutofit/>
          </a:bodyPr>
          <a:lstStyle/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Clr>
                <a:srgbClr val="0000FF"/>
              </a:buClr>
              <a:buSzPts val="2400"/>
              <a:buChar char="•"/>
            </a:pPr>
            <a:r>
              <a:rPr lang="en-US"/>
              <a:t>Touch - click the clicker</a:t>
            </a:r>
            <a:endParaRPr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400"/>
              <a:buChar char="•"/>
            </a:pPr>
            <a:r>
              <a:rPr lang="en-US"/>
              <a:t>Turn - to the audience</a:t>
            </a:r>
            <a:endParaRPr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400"/>
              <a:buChar char="•"/>
            </a:pPr>
            <a:r>
              <a:rPr lang="en-US"/>
              <a:t>Talk - make eye contact and deliver the message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Present from the following slides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0" name="Google Shape;35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12798"/>
            <a:ext cx="12192000" cy="48324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8"/>
          <p:cNvSpPr txBox="1">
            <a:spLocks noGrp="1"/>
          </p:cNvSpPr>
          <p:nvPr>
            <p:ph type="title"/>
          </p:nvPr>
        </p:nvSpPr>
        <p:spPr>
          <a:xfrm>
            <a:off x="1267261" y="377099"/>
            <a:ext cx="10709700" cy="1016100"/>
          </a:xfrm>
          <a:prstGeom prst="rect">
            <a:avLst/>
          </a:prstGeom>
        </p:spPr>
        <p:txBody>
          <a:bodyPr spcFirstLastPara="1" wrap="square" lIns="45675" tIns="45675" rIns="45675" bIns="456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 Driven Marketing</a:t>
            </a:r>
            <a:endParaRPr/>
          </a:p>
        </p:txBody>
      </p:sp>
      <p:pic>
        <p:nvPicPr>
          <p:cNvPr id="356" name="Google Shape;35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1200" y="1545599"/>
            <a:ext cx="8016221" cy="51600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39"/>
          <p:cNvSpPr txBox="1">
            <a:spLocks noGrp="1"/>
          </p:cNvSpPr>
          <p:nvPr>
            <p:ph type="title"/>
          </p:nvPr>
        </p:nvSpPr>
        <p:spPr>
          <a:xfrm>
            <a:off x="1267261" y="377099"/>
            <a:ext cx="10709700" cy="1016100"/>
          </a:xfrm>
          <a:prstGeom prst="rect">
            <a:avLst/>
          </a:prstGeom>
        </p:spPr>
        <p:txBody>
          <a:bodyPr spcFirstLastPara="1" wrap="square" lIns="45675" tIns="45675" rIns="45675" bIns="456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 Driven Decisions</a:t>
            </a:r>
            <a:endParaRPr/>
          </a:p>
        </p:txBody>
      </p:sp>
      <p:pic>
        <p:nvPicPr>
          <p:cNvPr id="362" name="Google Shape;36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45599"/>
            <a:ext cx="11887203" cy="37138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2"/>
          <p:cNvSpPr txBox="1">
            <a:spLocks noGrp="1"/>
          </p:cNvSpPr>
          <p:nvPr>
            <p:ph type="title"/>
          </p:nvPr>
        </p:nvSpPr>
        <p:spPr>
          <a:xfrm>
            <a:off x="991596" y="275498"/>
            <a:ext cx="10709835" cy="1758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BADD"/>
              </a:buClr>
              <a:buSzPts val="7200"/>
              <a:buFont typeface="Cambria"/>
              <a:buNone/>
            </a:pPr>
            <a:r>
              <a:rPr lang="en-US" sz="7200">
                <a:latin typeface="Cambria"/>
                <a:ea typeface="Cambria"/>
                <a:cs typeface="Cambria"/>
                <a:sym typeface="Cambria"/>
              </a:rPr>
              <a:t>Data Science and AI</a:t>
            </a:r>
            <a:endParaRPr/>
          </a:p>
        </p:txBody>
      </p:sp>
      <p:sp>
        <p:nvSpPr>
          <p:cNvPr id="109" name="Google Shape;109;p22"/>
          <p:cNvSpPr txBox="1">
            <a:spLocks noGrp="1"/>
          </p:cNvSpPr>
          <p:nvPr>
            <p:ph type="body" idx="1"/>
          </p:nvPr>
        </p:nvSpPr>
        <p:spPr>
          <a:xfrm>
            <a:off x="1040108" y="2324268"/>
            <a:ext cx="10709835" cy="3820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endParaRPr sz="4400">
              <a:latin typeface="Cambria"/>
              <a:ea typeface="Cambria"/>
              <a:cs typeface="Cambria"/>
              <a:sym typeface="Cambria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endParaRPr sz="4400">
              <a:latin typeface="Cambria"/>
              <a:ea typeface="Cambria"/>
              <a:cs typeface="Cambria"/>
              <a:sym typeface="Cambria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D4755"/>
              </a:buClr>
              <a:buSzPts val="3600"/>
              <a:buFont typeface="Cambria"/>
              <a:buNone/>
            </a:pPr>
            <a:endParaRPr sz="4400">
              <a:latin typeface="Cambria"/>
              <a:ea typeface="Cambria"/>
              <a:cs typeface="Cambria"/>
              <a:sym typeface="Cambria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D4755"/>
              </a:buClr>
              <a:buSzPts val="3600"/>
              <a:buFont typeface="Cambria"/>
              <a:buNone/>
            </a:pPr>
            <a:r>
              <a:rPr lang="en-US" sz="4400">
                <a:solidFill>
                  <a:srgbClr val="DD4755"/>
                </a:solidFill>
                <a:latin typeface="Cambria"/>
                <a:ea typeface="Cambria"/>
                <a:cs typeface="Cambria"/>
                <a:sym typeface="Cambria"/>
              </a:rPr>
              <a:t>Presenting Skills</a:t>
            </a:r>
            <a:endParaRPr sz="2400">
              <a:solidFill>
                <a:schemeClr val="accent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0" name="Google Shape;110;p22"/>
          <p:cNvCxnSpPr/>
          <p:nvPr/>
        </p:nvCxnSpPr>
        <p:spPr>
          <a:xfrm>
            <a:off x="1089130" y="5269266"/>
            <a:ext cx="6156352" cy="20286"/>
          </a:xfrm>
          <a:prstGeom prst="straightConnector1">
            <a:avLst/>
          </a:prstGeom>
          <a:noFill/>
          <a:ln w="28575" cap="flat" cmpd="sng">
            <a:solidFill>
              <a:srgbClr val="DD4755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11" name="Google Shape;111;p22"/>
          <p:cNvCxnSpPr/>
          <p:nvPr/>
        </p:nvCxnSpPr>
        <p:spPr>
          <a:xfrm>
            <a:off x="1089130" y="4117302"/>
            <a:ext cx="6156352" cy="20286"/>
          </a:xfrm>
          <a:prstGeom prst="straightConnector1">
            <a:avLst/>
          </a:prstGeom>
          <a:noFill/>
          <a:ln w="28575" cap="flat" cmpd="sng">
            <a:solidFill>
              <a:srgbClr val="DD4755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40"/>
          <p:cNvSpPr txBox="1">
            <a:spLocks noGrp="1"/>
          </p:cNvSpPr>
          <p:nvPr>
            <p:ph type="title"/>
          </p:nvPr>
        </p:nvSpPr>
        <p:spPr>
          <a:xfrm>
            <a:off x="1267261" y="377099"/>
            <a:ext cx="10709700" cy="1016100"/>
          </a:xfrm>
          <a:prstGeom prst="rect">
            <a:avLst/>
          </a:prstGeom>
        </p:spPr>
        <p:txBody>
          <a:bodyPr spcFirstLastPara="1" wrap="square" lIns="45675" tIns="45675" rIns="45675" bIns="456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AI, ML &amp; DL</a:t>
            </a:r>
            <a:endParaRPr/>
          </a:p>
        </p:txBody>
      </p:sp>
      <p:pic>
        <p:nvPicPr>
          <p:cNvPr id="368" name="Google Shape;368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3499" y="1737550"/>
            <a:ext cx="10481848" cy="4406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41"/>
          <p:cNvSpPr txBox="1">
            <a:spLocks noGrp="1"/>
          </p:cNvSpPr>
          <p:nvPr>
            <p:ph type="title"/>
          </p:nvPr>
        </p:nvSpPr>
        <p:spPr>
          <a:xfrm>
            <a:off x="1267261" y="377099"/>
            <a:ext cx="10709700" cy="1016100"/>
          </a:xfrm>
          <a:prstGeom prst="rect">
            <a:avLst/>
          </a:prstGeom>
        </p:spPr>
        <p:txBody>
          <a:bodyPr spcFirstLastPara="1" wrap="square" lIns="45675" tIns="45675" rIns="45675" bIns="456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ML v DL</a:t>
            </a:r>
            <a:endParaRPr/>
          </a:p>
        </p:txBody>
      </p:sp>
      <p:pic>
        <p:nvPicPr>
          <p:cNvPr id="374" name="Google Shape;374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1825" y="1616850"/>
            <a:ext cx="9213374" cy="4493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42"/>
          <p:cNvSpPr txBox="1">
            <a:spLocks noGrp="1"/>
          </p:cNvSpPr>
          <p:nvPr>
            <p:ph type="title"/>
          </p:nvPr>
        </p:nvSpPr>
        <p:spPr>
          <a:xfrm>
            <a:off x="1267261" y="377099"/>
            <a:ext cx="10709700" cy="1016100"/>
          </a:xfrm>
          <a:prstGeom prst="rect">
            <a:avLst/>
          </a:prstGeom>
        </p:spPr>
        <p:txBody>
          <a:bodyPr spcFirstLastPara="1" wrap="square" lIns="45675" tIns="45675" rIns="45675" bIns="456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3 things I like about Cats</a:t>
            </a:r>
            <a:endParaRPr/>
          </a:p>
        </p:txBody>
      </p:sp>
      <p:pic>
        <p:nvPicPr>
          <p:cNvPr id="380" name="Google Shape;38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93988" y="1545600"/>
            <a:ext cx="4604023" cy="46040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43"/>
          <p:cNvSpPr txBox="1">
            <a:spLocks noGrp="1"/>
          </p:cNvSpPr>
          <p:nvPr>
            <p:ph type="title"/>
          </p:nvPr>
        </p:nvSpPr>
        <p:spPr>
          <a:xfrm>
            <a:off x="1267261" y="377099"/>
            <a:ext cx="10709700" cy="1016100"/>
          </a:xfrm>
          <a:prstGeom prst="rect">
            <a:avLst/>
          </a:prstGeom>
        </p:spPr>
        <p:txBody>
          <a:bodyPr spcFirstLastPara="1" wrap="square" lIns="45675" tIns="45675" rIns="45675" bIns="456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Why Data is better than Ideas</a:t>
            </a:r>
            <a:endParaRPr/>
          </a:p>
        </p:txBody>
      </p:sp>
      <p:pic>
        <p:nvPicPr>
          <p:cNvPr id="386" name="Google Shape;386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1175" y="1563425"/>
            <a:ext cx="6109650" cy="456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44"/>
          <p:cNvSpPr txBox="1">
            <a:spLocks noGrp="1"/>
          </p:cNvSpPr>
          <p:nvPr>
            <p:ph type="title"/>
          </p:nvPr>
        </p:nvSpPr>
        <p:spPr>
          <a:xfrm>
            <a:off x="1267261" y="377099"/>
            <a:ext cx="10709700" cy="1016100"/>
          </a:xfrm>
          <a:prstGeom prst="rect">
            <a:avLst/>
          </a:prstGeom>
        </p:spPr>
        <p:txBody>
          <a:bodyPr spcFirstLastPara="1" wrap="square" lIns="45675" tIns="45675" rIns="45675" bIns="456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How Blockchain Works</a:t>
            </a:r>
            <a:endParaRPr/>
          </a:p>
        </p:txBody>
      </p:sp>
      <p:pic>
        <p:nvPicPr>
          <p:cNvPr id="392" name="Google Shape;39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1050" y="1184399"/>
            <a:ext cx="10000483" cy="5160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45"/>
          <p:cNvSpPr txBox="1">
            <a:spLocks noGrp="1"/>
          </p:cNvSpPr>
          <p:nvPr>
            <p:ph type="title"/>
          </p:nvPr>
        </p:nvSpPr>
        <p:spPr>
          <a:xfrm>
            <a:off x="1267261" y="377099"/>
            <a:ext cx="10709700" cy="1016100"/>
          </a:xfrm>
          <a:prstGeom prst="rect">
            <a:avLst/>
          </a:prstGeom>
        </p:spPr>
        <p:txBody>
          <a:bodyPr spcFirstLastPara="1" wrap="square" lIns="45675" tIns="45675" rIns="45675" bIns="456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Exercise: Capstone Project Presentation</a:t>
            </a:r>
            <a:endParaRPr/>
          </a:p>
        </p:txBody>
      </p:sp>
      <p:sp>
        <p:nvSpPr>
          <p:cNvPr id="398" name="Google Shape;398;p45"/>
          <p:cNvSpPr txBox="1">
            <a:spLocks noGrp="1"/>
          </p:cNvSpPr>
          <p:nvPr>
            <p:ph type="body" idx="1"/>
          </p:nvPr>
        </p:nvSpPr>
        <p:spPr>
          <a:xfrm>
            <a:off x="1267261" y="1523224"/>
            <a:ext cx="10709700" cy="4721100"/>
          </a:xfrm>
          <a:prstGeom prst="rect">
            <a:avLst/>
          </a:prstGeom>
        </p:spPr>
        <p:txBody>
          <a:bodyPr spcFirstLastPara="1" wrap="square" lIns="45675" tIns="45675" rIns="45675" bIns="45675" anchor="t" anchorCtr="0">
            <a:noAutofit/>
          </a:bodyPr>
          <a:lstStyle/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Clr>
                <a:srgbClr val="0000FF"/>
              </a:buClr>
              <a:buSzPts val="2400"/>
              <a:buChar char="•"/>
            </a:pPr>
            <a:r>
              <a:rPr lang="en-US"/>
              <a:t>Revise Capstone Presentation in light of short presentation outline or formal presentation structure </a:t>
            </a:r>
            <a:endParaRPr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400"/>
              <a:buChar char="•"/>
            </a:pPr>
            <a:r>
              <a:rPr lang="en-US"/>
              <a:t>Present!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46"/>
          <p:cNvSpPr txBox="1">
            <a:spLocks noGrp="1"/>
          </p:cNvSpPr>
          <p:nvPr>
            <p:ph type="title"/>
          </p:nvPr>
        </p:nvSpPr>
        <p:spPr>
          <a:xfrm>
            <a:off x="1267261" y="377099"/>
            <a:ext cx="10709700" cy="1016100"/>
          </a:xfrm>
          <a:prstGeom prst="rect">
            <a:avLst/>
          </a:prstGeom>
        </p:spPr>
        <p:txBody>
          <a:bodyPr spcFirstLastPara="1" wrap="square" lIns="45675" tIns="45675" rIns="45675" bIns="456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Wrap up</a:t>
            </a:r>
            <a:endParaRPr/>
          </a:p>
        </p:txBody>
      </p:sp>
      <p:sp>
        <p:nvSpPr>
          <p:cNvPr id="404" name="Google Shape;404;p46"/>
          <p:cNvSpPr txBox="1">
            <a:spLocks noGrp="1"/>
          </p:cNvSpPr>
          <p:nvPr>
            <p:ph type="body" idx="1"/>
          </p:nvPr>
        </p:nvSpPr>
        <p:spPr>
          <a:xfrm>
            <a:off x="1267261" y="1523224"/>
            <a:ext cx="10709700" cy="4721100"/>
          </a:xfrm>
          <a:prstGeom prst="rect">
            <a:avLst/>
          </a:prstGeom>
        </p:spPr>
        <p:txBody>
          <a:bodyPr spcFirstLastPara="1" wrap="square" lIns="45675" tIns="45675" rIns="45675" bIns="45675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Today we covered:</a:t>
            </a:r>
            <a:endParaRPr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Clr>
                <a:srgbClr val="0000FF"/>
              </a:buClr>
              <a:buSzPts val="2400"/>
              <a:buAutoNum type="arabicPeriod"/>
            </a:pPr>
            <a:r>
              <a:rPr lang="en-US"/>
              <a:t>Planning frameworks</a:t>
            </a:r>
            <a:endParaRPr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400"/>
              <a:buAutoNum type="arabicPeriod"/>
            </a:pPr>
            <a:r>
              <a:rPr lang="en-US"/>
              <a:t>Delivery techniques</a:t>
            </a:r>
            <a:endParaRPr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400"/>
              <a:buAutoNum type="arabicPeriod"/>
            </a:pPr>
            <a:r>
              <a:rPr lang="en-US"/>
              <a:t>Practical exercises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Do that and you’ll present with Impact and Effectiveness.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3"/>
          <p:cNvSpPr txBox="1">
            <a:spLocks noGrp="1"/>
          </p:cNvSpPr>
          <p:nvPr>
            <p:ph type="title"/>
          </p:nvPr>
        </p:nvSpPr>
        <p:spPr>
          <a:xfrm>
            <a:off x="1267261" y="377099"/>
            <a:ext cx="10709700" cy="1016100"/>
          </a:xfrm>
          <a:prstGeom prst="rect">
            <a:avLst/>
          </a:prstGeom>
        </p:spPr>
        <p:txBody>
          <a:bodyPr spcFirstLastPara="1" wrap="square" lIns="45675" tIns="45675" rIns="45675" bIns="456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Agenda</a:t>
            </a:r>
            <a:endParaRPr/>
          </a:p>
        </p:txBody>
      </p:sp>
      <p:sp>
        <p:nvSpPr>
          <p:cNvPr id="117" name="Google Shape;117;p23"/>
          <p:cNvSpPr txBox="1">
            <a:spLocks noGrp="1"/>
          </p:cNvSpPr>
          <p:nvPr>
            <p:ph type="body" idx="1"/>
          </p:nvPr>
        </p:nvSpPr>
        <p:spPr>
          <a:xfrm>
            <a:off x="1267261" y="1523224"/>
            <a:ext cx="10709700" cy="4721100"/>
          </a:xfrm>
          <a:prstGeom prst="rect">
            <a:avLst/>
          </a:prstGeom>
        </p:spPr>
        <p:txBody>
          <a:bodyPr spcFirstLastPara="1" wrap="square" lIns="45675" tIns="45675" rIns="45675" bIns="45675" anchor="t" anchorCtr="0">
            <a:noAutofit/>
          </a:bodyPr>
          <a:lstStyle/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Clr>
                <a:srgbClr val="0000FF"/>
              </a:buClr>
              <a:buSzPts val="2400"/>
              <a:buAutoNum type="arabicPeriod"/>
            </a:pPr>
            <a:r>
              <a:rPr lang="en-US"/>
              <a:t>Planning frameworks</a:t>
            </a:r>
            <a:endParaRPr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400"/>
              <a:buAutoNum type="arabicPeriod"/>
            </a:pPr>
            <a:r>
              <a:rPr lang="en-US"/>
              <a:t>Delivery techniques</a:t>
            </a:r>
            <a:endParaRPr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400"/>
              <a:buAutoNum type="arabicPeriod"/>
            </a:pPr>
            <a:r>
              <a:rPr lang="en-US"/>
              <a:t>Practical exercises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4"/>
          <p:cNvSpPr txBox="1">
            <a:spLocks noGrp="1"/>
          </p:cNvSpPr>
          <p:nvPr>
            <p:ph type="title"/>
          </p:nvPr>
        </p:nvSpPr>
        <p:spPr>
          <a:xfrm>
            <a:off x="1267261" y="377099"/>
            <a:ext cx="10709700" cy="1016100"/>
          </a:xfrm>
          <a:prstGeom prst="rect">
            <a:avLst/>
          </a:prstGeom>
        </p:spPr>
        <p:txBody>
          <a:bodyPr spcFirstLastPara="1" wrap="square" lIns="45675" tIns="45675" rIns="45675" bIns="456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Impact and Effectiveness</a:t>
            </a:r>
            <a:endParaRPr/>
          </a:p>
        </p:txBody>
      </p:sp>
      <p:sp>
        <p:nvSpPr>
          <p:cNvPr id="123" name="Google Shape;123;p24"/>
          <p:cNvSpPr/>
          <p:nvPr/>
        </p:nvSpPr>
        <p:spPr>
          <a:xfrm>
            <a:off x="2520365" y="3847091"/>
            <a:ext cx="3429000" cy="24699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4D4D4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24" name="Google Shape;124;p24"/>
          <p:cNvSpPr/>
          <p:nvPr/>
        </p:nvSpPr>
        <p:spPr>
          <a:xfrm>
            <a:off x="2519206" y="2335543"/>
            <a:ext cx="3429000" cy="1497000"/>
          </a:xfrm>
          <a:prstGeom prst="rect">
            <a:avLst/>
          </a:prstGeom>
          <a:solidFill>
            <a:srgbClr val="D81E0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4D4D4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25" name="Google Shape;125;p24"/>
          <p:cNvSpPr/>
          <p:nvPr/>
        </p:nvSpPr>
        <p:spPr>
          <a:xfrm>
            <a:off x="2519206" y="1783342"/>
            <a:ext cx="3429000" cy="5376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4D4D4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26" name="Google Shape;126;p24"/>
          <p:cNvSpPr txBox="1"/>
          <p:nvPr/>
        </p:nvSpPr>
        <p:spPr>
          <a:xfrm>
            <a:off x="1080502" y="4077364"/>
            <a:ext cx="907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>
                <a:solidFill>
                  <a:srgbClr val="D81E05"/>
                </a:solidFill>
                <a:latin typeface="Poppins"/>
                <a:ea typeface="Poppins"/>
                <a:cs typeface="Poppins"/>
                <a:sym typeface="Poppins"/>
              </a:rPr>
              <a:t>93%</a:t>
            </a:r>
            <a:endParaRPr sz="2400" b="0" i="0" u="none" strike="noStrike" cap="none">
              <a:solidFill>
                <a:srgbClr val="D81E05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7" name="Google Shape;127;p24"/>
          <p:cNvSpPr txBox="1"/>
          <p:nvPr/>
        </p:nvSpPr>
        <p:spPr>
          <a:xfrm>
            <a:off x="6097754" y="3957860"/>
            <a:ext cx="2386800" cy="22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4D4D4F"/>
                </a:solidFill>
                <a:latin typeface="Poppins"/>
                <a:ea typeface="Poppins"/>
                <a:cs typeface="Poppins"/>
                <a:sym typeface="Poppins"/>
              </a:rPr>
              <a:t>gestures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4D4D4F"/>
                </a:solidFill>
                <a:latin typeface="Poppins"/>
                <a:ea typeface="Poppins"/>
                <a:cs typeface="Poppins"/>
                <a:sym typeface="Poppins"/>
              </a:rPr>
              <a:t>voice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4D4D4F"/>
                </a:solidFill>
                <a:latin typeface="Poppins"/>
                <a:ea typeface="Poppins"/>
                <a:cs typeface="Poppins"/>
                <a:sym typeface="Poppins"/>
              </a:rPr>
              <a:t>movement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4D4D4F"/>
                </a:solidFill>
                <a:latin typeface="Poppins"/>
                <a:ea typeface="Poppins"/>
                <a:cs typeface="Poppins"/>
                <a:sym typeface="Poppins"/>
              </a:rPr>
              <a:t>dress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4D4D4F"/>
                </a:solidFill>
                <a:latin typeface="Poppins"/>
                <a:ea typeface="Poppins"/>
                <a:cs typeface="Poppins"/>
                <a:sym typeface="Poppins"/>
              </a:rPr>
              <a:t>tone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4D4D4F"/>
                </a:solidFill>
                <a:latin typeface="Poppins"/>
                <a:ea typeface="Poppins"/>
                <a:cs typeface="Poppins"/>
                <a:sym typeface="Poppins"/>
              </a:rPr>
              <a:t>visual aids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4D4D4F"/>
                </a:solidFill>
                <a:latin typeface="Poppins"/>
                <a:ea typeface="Poppins"/>
                <a:cs typeface="Poppins"/>
                <a:sym typeface="Poppins"/>
              </a:rPr>
              <a:t>structure</a:t>
            </a:r>
            <a:endParaRPr/>
          </a:p>
        </p:txBody>
      </p:sp>
      <p:cxnSp>
        <p:nvCxnSpPr>
          <p:cNvPr id="128" name="Google Shape;128;p24"/>
          <p:cNvCxnSpPr/>
          <p:nvPr/>
        </p:nvCxnSpPr>
        <p:spPr>
          <a:xfrm>
            <a:off x="2520365" y="2335543"/>
            <a:ext cx="3429000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9" name="Google Shape;129;p24"/>
          <p:cNvCxnSpPr/>
          <p:nvPr/>
        </p:nvCxnSpPr>
        <p:spPr>
          <a:xfrm>
            <a:off x="2520365" y="3847091"/>
            <a:ext cx="3429000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0" name="Google Shape;130;p24"/>
          <p:cNvSpPr txBox="1"/>
          <p:nvPr/>
        </p:nvSpPr>
        <p:spPr>
          <a:xfrm>
            <a:off x="2743425" y="1785025"/>
            <a:ext cx="3025800" cy="5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7% </a:t>
            </a:r>
            <a:r>
              <a:rPr lang="en-US" sz="24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What</a:t>
            </a:r>
            <a:endParaRPr/>
          </a:p>
        </p:txBody>
      </p:sp>
      <p:sp>
        <p:nvSpPr>
          <p:cNvPr id="131" name="Google Shape;131;p24"/>
          <p:cNvSpPr txBox="1"/>
          <p:nvPr/>
        </p:nvSpPr>
        <p:spPr>
          <a:xfrm>
            <a:off x="2544176" y="2833225"/>
            <a:ext cx="3405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40% </a:t>
            </a:r>
            <a:r>
              <a:rPr lang="en-US" sz="24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Who</a:t>
            </a:r>
            <a:endParaRPr/>
          </a:p>
        </p:txBody>
      </p:sp>
      <p:sp>
        <p:nvSpPr>
          <p:cNvPr id="132" name="Google Shape;132;p24"/>
          <p:cNvSpPr txBox="1"/>
          <p:nvPr/>
        </p:nvSpPr>
        <p:spPr>
          <a:xfrm>
            <a:off x="2519206" y="4748120"/>
            <a:ext cx="3430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53% </a:t>
            </a:r>
            <a:r>
              <a:rPr lang="en-US" sz="24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How</a:t>
            </a:r>
            <a:endParaRPr/>
          </a:p>
        </p:txBody>
      </p:sp>
      <p:sp>
        <p:nvSpPr>
          <p:cNvPr id="133" name="Google Shape;133;p24"/>
          <p:cNvSpPr/>
          <p:nvPr/>
        </p:nvSpPr>
        <p:spPr>
          <a:xfrm>
            <a:off x="2063165" y="2335543"/>
            <a:ext cx="381000" cy="3981300"/>
          </a:xfrm>
          <a:prstGeom prst="leftBrace">
            <a:avLst>
              <a:gd name="adj1" fmla="val 103611"/>
              <a:gd name="adj2" fmla="val 50000"/>
            </a:avLst>
          </a:prstGeom>
          <a:noFill/>
          <a:ln w="38100" cap="flat" cmpd="sng">
            <a:solidFill>
              <a:srgbClr val="D81E0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4D4D4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34" name="Google Shape;134;p24"/>
          <p:cNvSpPr txBox="1"/>
          <p:nvPr/>
        </p:nvSpPr>
        <p:spPr>
          <a:xfrm>
            <a:off x="6097754" y="1865435"/>
            <a:ext cx="2592300" cy="3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4D4D4F"/>
                </a:solidFill>
                <a:latin typeface="Poppins"/>
                <a:ea typeface="Poppins"/>
                <a:cs typeface="Poppins"/>
                <a:sym typeface="Poppins"/>
              </a:rPr>
              <a:t>words, ideas, data</a:t>
            </a:r>
            <a:endParaRPr sz="2000" b="0" i="0" u="none" strike="noStrike" cap="none">
              <a:solidFill>
                <a:srgbClr val="4D4D4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35" name="Google Shape;135;p24"/>
          <p:cNvSpPr txBox="1"/>
          <p:nvPr/>
        </p:nvSpPr>
        <p:spPr>
          <a:xfrm>
            <a:off x="6097754" y="2686380"/>
            <a:ext cx="3025800" cy="7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4D4D4F"/>
                </a:solidFill>
                <a:latin typeface="Poppins"/>
                <a:ea typeface="Poppins"/>
                <a:cs typeface="Poppins"/>
                <a:sym typeface="Poppins"/>
              </a:rPr>
              <a:t>right person, status, Intention, X-factor</a:t>
            </a:r>
            <a:endParaRPr sz="2000" b="0" i="0" u="none" strike="noStrike" cap="none">
              <a:solidFill>
                <a:srgbClr val="4D4D4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5"/>
          <p:cNvSpPr txBox="1">
            <a:spLocks noGrp="1"/>
          </p:cNvSpPr>
          <p:nvPr>
            <p:ph type="title"/>
          </p:nvPr>
        </p:nvSpPr>
        <p:spPr>
          <a:xfrm>
            <a:off x="1267261" y="377099"/>
            <a:ext cx="10709700" cy="1016100"/>
          </a:xfrm>
          <a:prstGeom prst="rect">
            <a:avLst/>
          </a:prstGeom>
        </p:spPr>
        <p:txBody>
          <a:bodyPr spcFirstLastPara="1" wrap="square" lIns="45675" tIns="45675" rIns="45675" bIns="456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two elements of a good presentation</a:t>
            </a:r>
            <a:endParaRPr/>
          </a:p>
        </p:txBody>
      </p:sp>
      <p:sp>
        <p:nvSpPr>
          <p:cNvPr id="141" name="Google Shape;141;p25"/>
          <p:cNvSpPr txBox="1"/>
          <p:nvPr/>
        </p:nvSpPr>
        <p:spPr>
          <a:xfrm>
            <a:off x="4969211" y="3948787"/>
            <a:ext cx="3210900" cy="217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0850" lvl="0" indent="-4508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3200"/>
              <a:buChar char="•"/>
            </a:pPr>
            <a:r>
              <a:rPr lang="en-US" sz="3200">
                <a:solidFill>
                  <a:srgbClr val="4D4D4F"/>
                </a:solidFill>
                <a:latin typeface="Poppins"/>
                <a:ea typeface="Poppins"/>
                <a:cs typeface="Poppins"/>
                <a:sym typeface="Poppins"/>
              </a:rPr>
              <a:t>Control</a:t>
            </a:r>
            <a:endParaRPr sz="2000" b="1">
              <a:solidFill>
                <a:srgbClr val="4D4D4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0850" lvl="0" indent="-4508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FF"/>
              </a:buClr>
              <a:buSzPts val="3200"/>
              <a:buChar char="•"/>
            </a:pPr>
            <a:r>
              <a:rPr lang="en-US" sz="3200">
                <a:solidFill>
                  <a:srgbClr val="4D4D4F"/>
                </a:solidFill>
                <a:latin typeface="Poppins"/>
                <a:ea typeface="Poppins"/>
                <a:cs typeface="Poppins"/>
                <a:sym typeface="Poppins"/>
              </a:rPr>
              <a:t>Confidence</a:t>
            </a:r>
            <a:endParaRPr sz="2000" b="1">
              <a:solidFill>
                <a:srgbClr val="4D4D4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0850" lvl="0" indent="-4508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FF"/>
              </a:buClr>
              <a:buSzPts val="3200"/>
              <a:buChar char="•"/>
            </a:pPr>
            <a:r>
              <a:rPr lang="en-US" sz="3200">
                <a:solidFill>
                  <a:srgbClr val="4D4D4F"/>
                </a:solidFill>
                <a:latin typeface="Poppins"/>
                <a:ea typeface="Poppins"/>
                <a:cs typeface="Poppins"/>
                <a:sym typeface="Poppins"/>
              </a:rPr>
              <a:t>Flexibility</a:t>
            </a:r>
            <a:endParaRPr sz="2000" b="1">
              <a:solidFill>
                <a:srgbClr val="4D4D4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2" name="Google Shape;142;p25"/>
          <p:cNvSpPr txBox="1"/>
          <p:nvPr/>
        </p:nvSpPr>
        <p:spPr>
          <a:xfrm>
            <a:off x="2163381" y="1710879"/>
            <a:ext cx="2805900" cy="584700"/>
          </a:xfrm>
          <a:prstGeom prst="rect">
            <a:avLst/>
          </a:prstGeom>
          <a:solidFill>
            <a:srgbClr val="DD475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-4318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"/>
              <a:buAutoNum type="arabicPeriod"/>
            </a:pPr>
            <a:r>
              <a:rPr lang="en-US" sz="32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Planning</a:t>
            </a:r>
            <a:endParaRPr sz="3200" b="1" i="0" u="none" strike="noStrike" cap="non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3" name="Google Shape;143;p25"/>
          <p:cNvSpPr txBox="1"/>
          <p:nvPr/>
        </p:nvSpPr>
        <p:spPr>
          <a:xfrm>
            <a:off x="7229375" y="1710875"/>
            <a:ext cx="2871900" cy="584700"/>
          </a:xfrm>
          <a:prstGeom prst="rect">
            <a:avLst/>
          </a:prstGeom>
          <a:solidFill>
            <a:srgbClr val="DD475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2. </a:t>
            </a:r>
            <a:r>
              <a:rPr lang="en-US" sz="32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Delivery</a:t>
            </a:r>
            <a:endParaRPr sz="3200" b="1" i="0" u="none" strike="noStrike" cap="non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4" name="Google Shape;144;p25"/>
          <p:cNvSpPr txBox="1"/>
          <p:nvPr/>
        </p:nvSpPr>
        <p:spPr>
          <a:xfrm>
            <a:off x="4829583" y="3201815"/>
            <a:ext cx="2805900" cy="5847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Outcomes</a:t>
            </a:r>
            <a:endParaRPr sz="3200" b="1" i="0" u="none" strike="noStrike" cap="non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145" name="Google Shape;145;p25"/>
          <p:cNvCxnSpPr/>
          <p:nvPr/>
        </p:nvCxnSpPr>
        <p:spPr>
          <a:xfrm>
            <a:off x="3566296" y="2358284"/>
            <a:ext cx="1597500" cy="767100"/>
          </a:xfrm>
          <a:prstGeom prst="straightConnector1">
            <a:avLst/>
          </a:prstGeom>
          <a:noFill/>
          <a:ln w="47625" cap="flat" cmpd="sng">
            <a:solidFill>
              <a:srgbClr val="DD4755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46" name="Google Shape;146;p25"/>
          <p:cNvCxnSpPr/>
          <p:nvPr/>
        </p:nvCxnSpPr>
        <p:spPr>
          <a:xfrm flipH="1">
            <a:off x="7299554" y="2358284"/>
            <a:ext cx="1597500" cy="767100"/>
          </a:xfrm>
          <a:prstGeom prst="straightConnector1">
            <a:avLst/>
          </a:prstGeom>
          <a:noFill/>
          <a:ln w="47625" cap="flat" cmpd="sng">
            <a:solidFill>
              <a:srgbClr val="DD4755"/>
            </a:solidFill>
            <a:prstDash val="solid"/>
            <a:miter lim="800000"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6"/>
          <p:cNvSpPr txBox="1">
            <a:spLocks noGrp="1"/>
          </p:cNvSpPr>
          <p:nvPr>
            <p:ph type="title"/>
          </p:nvPr>
        </p:nvSpPr>
        <p:spPr>
          <a:xfrm>
            <a:off x="3142051" y="275499"/>
            <a:ext cx="8440500" cy="1302600"/>
          </a:xfrm>
          <a:prstGeom prst="rect">
            <a:avLst/>
          </a:prstGeom>
        </p:spPr>
        <p:txBody>
          <a:bodyPr spcFirstLastPara="1" wrap="square" lIns="45675" tIns="45675" rIns="45675" bIns="4567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Planning Frameworks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7"/>
          <p:cNvSpPr txBox="1">
            <a:spLocks noGrp="1"/>
          </p:cNvSpPr>
          <p:nvPr>
            <p:ph type="title"/>
          </p:nvPr>
        </p:nvSpPr>
        <p:spPr>
          <a:xfrm>
            <a:off x="1267261" y="377099"/>
            <a:ext cx="10709700" cy="1016100"/>
          </a:xfrm>
          <a:prstGeom prst="rect">
            <a:avLst/>
          </a:prstGeom>
        </p:spPr>
        <p:txBody>
          <a:bodyPr spcFirstLastPara="1" wrap="square" lIns="45675" tIns="45675" rIns="45675" bIns="456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Presentation Formats</a:t>
            </a:r>
            <a:endParaRPr/>
          </a:p>
        </p:txBody>
      </p:sp>
      <p:sp>
        <p:nvSpPr>
          <p:cNvPr id="157" name="Google Shape;157;p27"/>
          <p:cNvSpPr txBox="1">
            <a:spLocks noGrp="1"/>
          </p:cNvSpPr>
          <p:nvPr>
            <p:ph type="body" idx="1"/>
          </p:nvPr>
        </p:nvSpPr>
        <p:spPr>
          <a:xfrm>
            <a:off x="1267261" y="1523224"/>
            <a:ext cx="10709700" cy="4721100"/>
          </a:xfrm>
          <a:prstGeom prst="rect">
            <a:avLst/>
          </a:prstGeom>
        </p:spPr>
        <p:txBody>
          <a:bodyPr spcFirstLastPara="1" wrap="square" lIns="45675" tIns="45675" rIns="45675" bIns="45675" anchor="t" anchorCtr="0">
            <a:noAutofit/>
          </a:bodyPr>
          <a:lstStyle/>
          <a:p>
            <a:pPr marL="457200" lvl="0" indent="-457200" algn="l" rtl="0">
              <a:spcBef>
                <a:spcPts val="1000"/>
              </a:spcBef>
              <a:spcAft>
                <a:spcPts val="0"/>
              </a:spcAft>
              <a:buClr>
                <a:srgbClr val="0000FF"/>
              </a:buClr>
              <a:buSzPts val="3600"/>
              <a:buFont typeface="Poppins"/>
              <a:buChar char="•"/>
            </a:pPr>
            <a:r>
              <a:rPr lang="en-US" sz="3600">
                <a:solidFill>
                  <a:srgbClr val="4D4D4F"/>
                </a:solidFill>
                <a:latin typeface="Poppins"/>
                <a:ea typeface="Poppins"/>
                <a:cs typeface="Poppins"/>
                <a:sym typeface="Poppins"/>
              </a:rPr>
              <a:t>Impromptu Outline</a:t>
            </a:r>
            <a:endParaRPr sz="2000" b="1">
              <a:solidFill>
                <a:srgbClr val="4D4D4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3600"/>
              <a:buFont typeface="Poppins"/>
              <a:buChar char="•"/>
            </a:pPr>
            <a:r>
              <a:rPr lang="en-US" sz="3600">
                <a:solidFill>
                  <a:srgbClr val="4D4D4F"/>
                </a:solidFill>
                <a:latin typeface="Poppins"/>
                <a:ea typeface="Poppins"/>
                <a:cs typeface="Poppins"/>
                <a:sym typeface="Poppins"/>
              </a:rPr>
              <a:t>Short Presentation Outline</a:t>
            </a:r>
            <a:endParaRPr sz="2000" b="1">
              <a:solidFill>
                <a:srgbClr val="4D4D4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3600"/>
              <a:buFont typeface="Poppins"/>
              <a:buChar char="•"/>
            </a:pPr>
            <a:r>
              <a:rPr lang="en-US" sz="3600">
                <a:solidFill>
                  <a:srgbClr val="4D4D4F"/>
                </a:solidFill>
                <a:latin typeface="Poppins"/>
                <a:ea typeface="Poppins"/>
                <a:cs typeface="Poppins"/>
                <a:sym typeface="Poppins"/>
              </a:rPr>
              <a:t>Formal presentation structure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8"/>
          <p:cNvSpPr txBox="1">
            <a:spLocks noGrp="1"/>
          </p:cNvSpPr>
          <p:nvPr>
            <p:ph type="title"/>
          </p:nvPr>
        </p:nvSpPr>
        <p:spPr>
          <a:xfrm>
            <a:off x="1267261" y="377099"/>
            <a:ext cx="10709700" cy="1016100"/>
          </a:xfrm>
          <a:prstGeom prst="rect">
            <a:avLst/>
          </a:prstGeom>
        </p:spPr>
        <p:txBody>
          <a:bodyPr spcFirstLastPara="1" wrap="square" lIns="45675" tIns="45675" rIns="45675" bIns="456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Essential Stages of Presenting </a:t>
            </a:r>
            <a:endParaRPr/>
          </a:p>
        </p:txBody>
      </p:sp>
      <p:sp>
        <p:nvSpPr>
          <p:cNvPr id="163" name="Google Shape;163;p28"/>
          <p:cNvSpPr/>
          <p:nvPr/>
        </p:nvSpPr>
        <p:spPr>
          <a:xfrm>
            <a:off x="1992545" y="1685260"/>
            <a:ext cx="8585100" cy="1340700"/>
          </a:xfrm>
          <a:prstGeom prst="rect">
            <a:avLst/>
          </a:prstGeom>
          <a:noFill/>
          <a:ln w="31750" cap="flat" cmpd="sng">
            <a:solidFill>
              <a:srgbClr val="0000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4D4D4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64" name="Google Shape;164;p28"/>
          <p:cNvSpPr/>
          <p:nvPr/>
        </p:nvSpPr>
        <p:spPr>
          <a:xfrm>
            <a:off x="1992546" y="3130755"/>
            <a:ext cx="8585100" cy="1340700"/>
          </a:xfrm>
          <a:prstGeom prst="rect">
            <a:avLst/>
          </a:prstGeom>
          <a:noFill/>
          <a:ln w="31750" cap="flat" cmpd="sng">
            <a:solidFill>
              <a:srgbClr val="DD475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4D4D4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65" name="Google Shape;165;p28"/>
          <p:cNvSpPr/>
          <p:nvPr/>
        </p:nvSpPr>
        <p:spPr>
          <a:xfrm>
            <a:off x="1992546" y="4576251"/>
            <a:ext cx="8585100" cy="1340700"/>
          </a:xfrm>
          <a:prstGeom prst="rect">
            <a:avLst/>
          </a:prstGeom>
          <a:noFill/>
          <a:ln w="31750" cap="flat" cmpd="sng">
            <a:solidFill>
              <a:srgbClr val="4D4D4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4D4D4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66" name="Google Shape;166;p28"/>
          <p:cNvSpPr txBox="1"/>
          <p:nvPr/>
        </p:nvSpPr>
        <p:spPr>
          <a:xfrm>
            <a:off x="2677633" y="1685261"/>
            <a:ext cx="5922300" cy="13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4D4D4F"/>
                </a:solidFill>
                <a:latin typeface="Poppins"/>
                <a:ea typeface="Poppins"/>
                <a:cs typeface="Poppins"/>
                <a:sym typeface="Poppins"/>
              </a:rPr>
              <a:t>Make sure the listener is ready to receive the message</a:t>
            </a:r>
            <a:endParaRPr sz="2000" b="1">
              <a:solidFill>
                <a:srgbClr val="4D4D4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67" name="Google Shape;167;p28"/>
          <p:cNvSpPr txBox="1"/>
          <p:nvPr/>
        </p:nvSpPr>
        <p:spPr>
          <a:xfrm>
            <a:off x="2677633" y="3130754"/>
            <a:ext cx="5922300" cy="13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E256F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4D4D4F"/>
                </a:solidFill>
                <a:latin typeface="Poppins"/>
                <a:ea typeface="Poppins"/>
                <a:cs typeface="Poppins"/>
                <a:sym typeface="Poppins"/>
              </a:rPr>
              <a:t>Communicate the message</a:t>
            </a:r>
            <a:endParaRPr/>
          </a:p>
        </p:txBody>
      </p:sp>
      <p:sp>
        <p:nvSpPr>
          <p:cNvPr id="168" name="Google Shape;168;p28"/>
          <p:cNvSpPr txBox="1"/>
          <p:nvPr/>
        </p:nvSpPr>
        <p:spPr>
          <a:xfrm>
            <a:off x="2677633" y="4590430"/>
            <a:ext cx="5922300" cy="13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E256F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4D4D4F"/>
                </a:solidFill>
                <a:latin typeface="Poppins"/>
                <a:ea typeface="Poppins"/>
                <a:cs typeface="Poppins"/>
                <a:sym typeface="Poppins"/>
              </a:rPr>
              <a:t>Make sure the listener has received &amp; understood the message</a:t>
            </a:r>
            <a:endParaRPr/>
          </a:p>
        </p:txBody>
      </p:sp>
      <p:sp>
        <p:nvSpPr>
          <p:cNvPr id="169" name="Google Shape;169;p28"/>
          <p:cNvSpPr txBox="1"/>
          <p:nvPr/>
        </p:nvSpPr>
        <p:spPr>
          <a:xfrm>
            <a:off x="1992546" y="1671083"/>
            <a:ext cx="685200" cy="13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E256F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0000FF"/>
                </a:solidFill>
                <a:latin typeface="Poppins"/>
                <a:ea typeface="Poppins"/>
                <a:cs typeface="Poppins"/>
                <a:sym typeface="Poppins"/>
              </a:rPr>
              <a:t>1</a:t>
            </a:r>
            <a:endParaRPr>
              <a:solidFill>
                <a:srgbClr val="0000FF"/>
              </a:solidFill>
            </a:endParaRPr>
          </a:p>
        </p:txBody>
      </p:sp>
      <p:sp>
        <p:nvSpPr>
          <p:cNvPr id="170" name="Google Shape;170;p28"/>
          <p:cNvSpPr txBox="1"/>
          <p:nvPr/>
        </p:nvSpPr>
        <p:spPr>
          <a:xfrm>
            <a:off x="1992545" y="3120124"/>
            <a:ext cx="685200" cy="13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E256F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DD4755"/>
                </a:solidFill>
                <a:latin typeface="Poppins"/>
                <a:ea typeface="Poppins"/>
                <a:cs typeface="Poppins"/>
                <a:sym typeface="Poppins"/>
              </a:rPr>
              <a:t>2</a:t>
            </a:r>
            <a:endParaRPr sz="2400" b="1" i="0" u="none" strike="noStrike" cap="none">
              <a:solidFill>
                <a:srgbClr val="DD4755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71" name="Google Shape;171;p28"/>
          <p:cNvSpPr txBox="1"/>
          <p:nvPr/>
        </p:nvSpPr>
        <p:spPr>
          <a:xfrm>
            <a:off x="1971280" y="4593971"/>
            <a:ext cx="685200" cy="13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E256F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4D4D4F"/>
                </a:solidFill>
                <a:latin typeface="Poppins"/>
                <a:ea typeface="Poppins"/>
                <a:cs typeface="Poppins"/>
                <a:sym typeface="Poppins"/>
              </a:rPr>
              <a:t>3</a:t>
            </a:r>
            <a:endParaRPr sz="2400" b="1" i="0" u="none" strike="noStrike" cap="none">
              <a:solidFill>
                <a:srgbClr val="4D4D4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72" name="Google Shape;172;p28"/>
          <p:cNvSpPr txBox="1"/>
          <p:nvPr/>
        </p:nvSpPr>
        <p:spPr>
          <a:xfrm>
            <a:off x="8653131" y="1671083"/>
            <a:ext cx="1797000" cy="13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E256F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0000FF"/>
                </a:solidFill>
                <a:latin typeface="Poppins"/>
                <a:ea typeface="Poppins"/>
                <a:cs typeface="Poppins"/>
                <a:sym typeface="Poppins"/>
              </a:rPr>
              <a:t>Beginning</a:t>
            </a:r>
            <a:endParaRPr sz="2400" b="1" i="0" u="none" strike="noStrike" cap="none">
              <a:solidFill>
                <a:srgbClr val="0000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73" name="Google Shape;173;p28"/>
          <p:cNvSpPr txBox="1"/>
          <p:nvPr/>
        </p:nvSpPr>
        <p:spPr>
          <a:xfrm>
            <a:off x="8653130" y="3120124"/>
            <a:ext cx="1797000" cy="13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E256F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DD4755"/>
                </a:solidFill>
                <a:latin typeface="Poppins"/>
                <a:ea typeface="Poppins"/>
                <a:cs typeface="Poppins"/>
                <a:sym typeface="Poppins"/>
              </a:rPr>
              <a:t>Middle</a:t>
            </a:r>
            <a:endParaRPr sz="2400" b="1" i="0" u="none" strike="noStrike" cap="none">
              <a:solidFill>
                <a:srgbClr val="DD4755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74" name="Google Shape;174;p28"/>
          <p:cNvSpPr txBox="1"/>
          <p:nvPr/>
        </p:nvSpPr>
        <p:spPr>
          <a:xfrm>
            <a:off x="8631865" y="4593971"/>
            <a:ext cx="1797000" cy="13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E256F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4D4D4F"/>
                </a:solidFill>
                <a:latin typeface="Poppins"/>
                <a:ea typeface="Poppins"/>
                <a:cs typeface="Poppins"/>
                <a:sym typeface="Poppins"/>
              </a:rPr>
              <a:t>End</a:t>
            </a:r>
            <a:endParaRPr sz="2400" b="1" i="0" u="none" strike="noStrike" cap="none">
              <a:solidFill>
                <a:srgbClr val="4D4D4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9"/>
          <p:cNvSpPr txBox="1">
            <a:spLocks noGrp="1"/>
          </p:cNvSpPr>
          <p:nvPr>
            <p:ph type="title"/>
          </p:nvPr>
        </p:nvSpPr>
        <p:spPr>
          <a:xfrm>
            <a:off x="1267261" y="377099"/>
            <a:ext cx="10709700" cy="1016100"/>
          </a:xfrm>
          <a:prstGeom prst="rect">
            <a:avLst/>
          </a:prstGeom>
        </p:spPr>
        <p:txBody>
          <a:bodyPr spcFirstLastPara="1" wrap="square" lIns="45675" tIns="45675" rIns="45675" bIns="456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Impromptu Outline</a:t>
            </a:r>
            <a:endParaRPr/>
          </a:p>
        </p:txBody>
      </p:sp>
      <p:sp>
        <p:nvSpPr>
          <p:cNvPr id="180" name="Google Shape;180;p29"/>
          <p:cNvSpPr txBox="1"/>
          <p:nvPr/>
        </p:nvSpPr>
        <p:spPr>
          <a:xfrm>
            <a:off x="2677633" y="1532861"/>
            <a:ext cx="5113800" cy="13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4D4D4F"/>
                </a:solidFill>
                <a:latin typeface="Poppins"/>
                <a:ea typeface="Poppins"/>
                <a:cs typeface="Poppins"/>
                <a:sym typeface="Poppins"/>
              </a:rPr>
              <a:t>Tell ‘em what you’re going to tell them</a:t>
            </a:r>
            <a:endParaRPr sz="2000" b="1">
              <a:solidFill>
                <a:srgbClr val="4D4D4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81" name="Google Shape;181;p29"/>
          <p:cNvSpPr txBox="1"/>
          <p:nvPr/>
        </p:nvSpPr>
        <p:spPr>
          <a:xfrm>
            <a:off x="2677633" y="2978354"/>
            <a:ext cx="5922300" cy="13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E256F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4D4D4F"/>
                </a:solidFill>
                <a:latin typeface="Poppins"/>
                <a:ea typeface="Poppins"/>
                <a:cs typeface="Poppins"/>
                <a:sym typeface="Poppins"/>
              </a:rPr>
              <a:t>Tell ‘em</a:t>
            </a:r>
            <a:endParaRPr/>
          </a:p>
        </p:txBody>
      </p:sp>
      <p:sp>
        <p:nvSpPr>
          <p:cNvPr id="182" name="Google Shape;182;p29"/>
          <p:cNvSpPr txBox="1"/>
          <p:nvPr/>
        </p:nvSpPr>
        <p:spPr>
          <a:xfrm>
            <a:off x="2677633" y="4438030"/>
            <a:ext cx="5922300" cy="13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E256F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4D4D4F"/>
                </a:solidFill>
                <a:latin typeface="Poppins"/>
                <a:ea typeface="Poppins"/>
                <a:cs typeface="Poppins"/>
                <a:sym typeface="Poppins"/>
              </a:rPr>
              <a:t>Tell ‘em what you just told them</a:t>
            </a:r>
            <a:endParaRPr/>
          </a:p>
        </p:txBody>
      </p:sp>
      <p:sp>
        <p:nvSpPr>
          <p:cNvPr id="183" name="Google Shape;183;p29"/>
          <p:cNvSpPr txBox="1"/>
          <p:nvPr/>
        </p:nvSpPr>
        <p:spPr>
          <a:xfrm>
            <a:off x="1992546" y="1518683"/>
            <a:ext cx="685200" cy="13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E256F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1DBBDD"/>
                </a:solidFill>
                <a:latin typeface="Poppins"/>
                <a:ea typeface="Poppins"/>
                <a:cs typeface="Poppins"/>
                <a:sym typeface="Poppins"/>
              </a:rPr>
              <a:t>1</a:t>
            </a:r>
            <a:endParaRPr>
              <a:solidFill>
                <a:srgbClr val="1DBBDD"/>
              </a:solidFill>
            </a:endParaRPr>
          </a:p>
        </p:txBody>
      </p:sp>
      <p:sp>
        <p:nvSpPr>
          <p:cNvPr id="184" name="Google Shape;184;p29"/>
          <p:cNvSpPr txBox="1"/>
          <p:nvPr/>
        </p:nvSpPr>
        <p:spPr>
          <a:xfrm>
            <a:off x="8653131" y="1518683"/>
            <a:ext cx="1797000" cy="13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E256F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1DBBDD"/>
                </a:solidFill>
                <a:latin typeface="Poppins"/>
                <a:ea typeface="Poppins"/>
                <a:cs typeface="Poppins"/>
                <a:sym typeface="Poppins"/>
              </a:rPr>
              <a:t>Beginning</a:t>
            </a:r>
            <a:endParaRPr sz="2400" b="1" i="0" u="none" strike="noStrike" cap="none">
              <a:solidFill>
                <a:srgbClr val="1DBBDD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85" name="Google Shape;185;p29"/>
          <p:cNvSpPr/>
          <p:nvPr/>
        </p:nvSpPr>
        <p:spPr>
          <a:xfrm>
            <a:off x="1992545" y="1515435"/>
            <a:ext cx="8585100" cy="1340700"/>
          </a:xfrm>
          <a:prstGeom prst="rect">
            <a:avLst/>
          </a:prstGeom>
          <a:noFill/>
          <a:ln w="31750" cap="flat" cmpd="sng">
            <a:solidFill>
              <a:srgbClr val="0000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4D4D4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86" name="Google Shape;186;p29"/>
          <p:cNvSpPr/>
          <p:nvPr/>
        </p:nvSpPr>
        <p:spPr>
          <a:xfrm>
            <a:off x="1992546" y="2978355"/>
            <a:ext cx="8585100" cy="1340700"/>
          </a:xfrm>
          <a:prstGeom prst="rect">
            <a:avLst/>
          </a:prstGeom>
          <a:noFill/>
          <a:ln w="31750" cap="flat" cmpd="sng">
            <a:solidFill>
              <a:srgbClr val="DD475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4D4D4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87" name="Google Shape;187;p29"/>
          <p:cNvSpPr/>
          <p:nvPr/>
        </p:nvSpPr>
        <p:spPr>
          <a:xfrm>
            <a:off x="1992546" y="4423851"/>
            <a:ext cx="8585100" cy="1340700"/>
          </a:xfrm>
          <a:prstGeom prst="rect">
            <a:avLst/>
          </a:prstGeom>
          <a:noFill/>
          <a:ln w="31750" cap="flat" cmpd="sng">
            <a:solidFill>
              <a:srgbClr val="4D4D4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4D4D4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88" name="Google Shape;188;p29"/>
          <p:cNvSpPr txBox="1"/>
          <p:nvPr/>
        </p:nvSpPr>
        <p:spPr>
          <a:xfrm>
            <a:off x="1992545" y="2967724"/>
            <a:ext cx="685200" cy="13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E256F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DD4755"/>
                </a:solidFill>
                <a:latin typeface="Poppins"/>
                <a:ea typeface="Poppins"/>
                <a:cs typeface="Poppins"/>
                <a:sym typeface="Poppins"/>
              </a:rPr>
              <a:t>2</a:t>
            </a:r>
            <a:endParaRPr sz="2400" b="1" i="0" u="none" strike="noStrike" cap="none">
              <a:solidFill>
                <a:srgbClr val="DD4755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89" name="Google Shape;189;p29"/>
          <p:cNvSpPr txBox="1"/>
          <p:nvPr/>
        </p:nvSpPr>
        <p:spPr>
          <a:xfrm>
            <a:off x="1971280" y="4441571"/>
            <a:ext cx="685200" cy="13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E256F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4D4D4F"/>
                </a:solidFill>
                <a:latin typeface="Poppins"/>
                <a:ea typeface="Poppins"/>
                <a:cs typeface="Poppins"/>
                <a:sym typeface="Poppins"/>
              </a:rPr>
              <a:t>3</a:t>
            </a:r>
            <a:endParaRPr sz="2400" b="1" i="0" u="none" strike="noStrike" cap="none">
              <a:solidFill>
                <a:srgbClr val="4D4D4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90" name="Google Shape;190;p29"/>
          <p:cNvSpPr txBox="1"/>
          <p:nvPr/>
        </p:nvSpPr>
        <p:spPr>
          <a:xfrm>
            <a:off x="8653130" y="2967724"/>
            <a:ext cx="1797000" cy="13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E256F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DD4755"/>
                </a:solidFill>
                <a:latin typeface="Poppins"/>
                <a:ea typeface="Poppins"/>
                <a:cs typeface="Poppins"/>
                <a:sym typeface="Poppins"/>
              </a:rPr>
              <a:t>Middle</a:t>
            </a:r>
            <a:endParaRPr sz="2400" b="1" i="0" u="none" strike="noStrike" cap="none">
              <a:solidFill>
                <a:srgbClr val="DD4755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91" name="Google Shape;191;p29"/>
          <p:cNvSpPr txBox="1"/>
          <p:nvPr/>
        </p:nvSpPr>
        <p:spPr>
          <a:xfrm>
            <a:off x="8631865" y="4441571"/>
            <a:ext cx="1797000" cy="13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E256F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4D4D4F"/>
                </a:solidFill>
                <a:latin typeface="Poppins"/>
                <a:ea typeface="Poppins"/>
                <a:cs typeface="Poppins"/>
                <a:sym typeface="Poppins"/>
              </a:rPr>
              <a:t>End</a:t>
            </a:r>
            <a:endParaRPr sz="2400" b="1" i="0" u="none" strike="noStrike" cap="none">
              <a:solidFill>
                <a:srgbClr val="4D4D4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Custom Design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Custom Design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405</Words>
  <Application>Microsoft Office PowerPoint</Application>
  <PresentationFormat>Widescreen</PresentationFormat>
  <Paragraphs>143</Paragraphs>
  <Slides>26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Calibri</vt:lpstr>
      <vt:lpstr>Cambria</vt:lpstr>
      <vt:lpstr>Verdana</vt:lpstr>
      <vt:lpstr>Arial</vt:lpstr>
      <vt:lpstr>Poppins</vt:lpstr>
      <vt:lpstr>Custom Design</vt:lpstr>
      <vt:lpstr>PowerPoint Presentation</vt:lpstr>
      <vt:lpstr>Data Science and AI</vt:lpstr>
      <vt:lpstr>Agenda</vt:lpstr>
      <vt:lpstr>Impact and Effectiveness</vt:lpstr>
      <vt:lpstr>The two elements of a good presentation</vt:lpstr>
      <vt:lpstr>Planning Frameworks</vt:lpstr>
      <vt:lpstr>Presentation Formats</vt:lpstr>
      <vt:lpstr>Essential Stages of Presenting </vt:lpstr>
      <vt:lpstr>Impromptu Outline</vt:lpstr>
      <vt:lpstr>Short Presentation Outline</vt:lpstr>
      <vt:lpstr>Formal Presentation Structure</vt:lpstr>
      <vt:lpstr>Delivery Techniques</vt:lpstr>
      <vt:lpstr>The Impact of Eye Contact</vt:lpstr>
      <vt:lpstr>Public Speaking Eye Contact Clusters</vt:lpstr>
      <vt:lpstr>Confident Manner</vt:lpstr>
      <vt:lpstr>Exercise: Touch, Turn, Talk</vt:lpstr>
      <vt:lpstr>PowerPoint Presentation</vt:lpstr>
      <vt:lpstr>Data Driven Marketing</vt:lpstr>
      <vt:lpstr>Data Driven Decisions</vt:lpstr>
      <vt:lpstr>AI, ML &amp; DL</vt:lpstr>
      <vt:lpstr>ML v DL</vt:lpstr>
      <vt:lpstr>3 things I like about Cats</vt:lpstr>
      <vt:lpstr>Why Data is better than Ideas</vt:lpstr>
      <vt:lpstr>How Blockchain Works</vt:lpstr>
      <vt:lpstr>Exercise: Capstone Project Presentation</vt:lpstr>
      <vt:lpstr>Wrap up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Skills</dc:title>
  <dc:creator>Institute of Data</dc:creator>
  <cp:lastModifiedBy>Chaitanya Rao</cp:lastModifiedBy>
  <cp:revision>1</cp:revision>
  <dcterms:modified xsi:type="dcterms:W3CDTF">2021-01-24T02:59:00Z</dcterms:modified>
</cp:coreProperties>
</file>